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88" r:id="rId3"/>
    <p:sldId id="258" r:id="rId4"/>
    <p:sldId id="287" r:id="rId5"/>
    <p:sldId id="274" r:id="rId6"/>
    <p:sldId id="275" r:id="rId7"/>
    <p:sldId id="276" r:id="rId8"/>
    <p:sldId id="259" r:id="rId9"/>
    <p:sldId id="277" r:id="rId10"/>
    <p:sldId id="278" r:id="rId11"/>
    <p:sldId id="257" r:id="rId12"/>
    <p:sldId id="260" r:id="rId13"/>
    <p:sldId id="261" r:id="rId14"/>
    <p:sldId id="263" r:id="rId15"/>
    <p:sldId id="262" r:id="rId16"/>
    <p:sldId id="281" r:id="rId17"/>
    <p:sldId id="264" r:id="rId18"/>
    <p:sldId id="289" r:id="rId19"/>
    <p:sldId id="266" r:id="rId20"/>
    <p:sldId id="279" r:id="rId21"/>
    <p:sldId id="280" r:id="rId22"/>
    <p:sldId id="267" r:id="rId23"/>
    <p:sldId id="268" r:id="rId2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6"/>
      <p:bold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19" autoAdjust="0"/>
  </p:normalViewPr>
  <p:slideViewPr>
    <p:cSldViewPr snapToGrid="0">
      <p:cViewPr>
        <p:scale>
          <a:sx n="61" d="100"/>
          <a:sy n="61" d="100"/>
        </p:scale>
        <p:origin x="14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9B473-10C3-4FF7-BDB9-5B497E6340A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638A3E-ABDF-45E7-9E5D-E52F77C1F350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1800" b="1" i="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Types of Memory Studied</a:t>
          </a:r>
          <a:endParaRPr lang="en-US" sz="1800" dirty="0">
            <a:solidFill>
              <a:schemeClr val="bg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795A72-27D8-4F73-B1D7-38D15E289B50}" type="parTrans" cxnId="{3CDE695F-09CD-442A-9180-D447429B29E3}">
      <dgm:prSet/>
      <dgm:spPr/>
      <dgm:t>
        <a:bodyPr/>
        <a:lstStyle/>
        <a:p>
          <a:endParaRPr lang="en-US"/>
        </a:p>
      </dgm:t>
    </dgm:pt>
    <dgm:pt modelId="{DF3D02A6-E108-41F3-A6CA-E876DC5B3A8B}" type="sibTrans" cxnId="{3CDE695F-09CD-442A-9180-D447429B29E3}">
      <dgm:prSet/>
      <dgm:spPr/>
      <dgm:t>
        <a:bodyPr/>
        <a:lstStyle/>
        <a:p>
          <a:endParaRPr lang="en-US"/>
        </a:p>
      </dgm:t>
    </dgm:pt>
    <dgm:pt modelId="{2D0DE8CA-1B7A-49AB-9C85-8424806CCF65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1800" b="0" i="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Emotional (emotionally charged)</a:t>
          </a:r>
          <a:endParaRPr lang="en-US" sz="1800" dirty="0">
            <a:solidFill>
              <a:schemeClr val="bg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44189-E9E9-4039-8785-F0006DEE3B9A}" type="parTrans" cxnId="{75F66EF9-3256-465D-9C19-D507C3B9FD2F}">
      <dgm:prSet/>
      <dgm:spPr/>
      <dgm:t>
        <a:bodyPr/>
        <a:lstStyle/>
        <a:p>
          <a:endParaRPr lang="en-US"/>
        </a:p>
      </dgm:t>
    </dgm:pt>
    <dgm:pt modelId="{BD23952D-3441-4A1A-941B-06DA947D61C3}" type="sibTrans" cxnId="{75F66EF9-3256-465D-9C19-D507C3B9FD2F}">
      <dgm:prSet/>
      <dgm:spPr/>
      <dgm:t>
        <a:bodyPr/>
        <a:lstStyle/>
        <a:p>
          <a:endParaRPr lang="en-US"/>
        </a:p>
      </dgm:t>
    </dgm:pt>
    <dgm:pt modelId="{36D3B478-07F2-4517-A01B-C3CC54ED8DA3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1800" b="0" i="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Neutral (semantic memories)</a:t>
          </a:r>
          <a:endParaRPr lang="en-US" sz="1800" dirty="0">
            <a:solidFill>
              <a:schemeClr val="bg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71248B-D320-4B9D-A73F-609C9708A071}" type="parTrans" cxnId="{BA504038-9044-4FB4-99C3-CEC8F2E34D3E}">
      <dgm:prSet/>
      <dgm:spPr/>
      <dgm:t>
        <a:bodyPr/>
        <a:lstStyle/>
        <a:p>
          <a:endParaRPr lang="en-US"/>
        </a:p>
      </dgm:t>
    </dgm:pt>
    <dgm:pt modelId="{5FCCAE88-1F12-42E2-85C4-EEE2F5DC4DC4}" type="sibTrans" cxnId="{BA504038-9044-4FB4-99C3-CEC8F2E34D3E}">
      <dgm:prSet/>
      <dgm:spPr/>
      <dgm:t>
        <a:bodyPr/>
        <a:lstStyle/>
        <a:p>
          <a:endParaRPr lang="en-US"/>
        </a:p>
      </dgm:t>
    </dgm:pt>
    <dgm:pt modelId="{7FF9712A-4AB0-4489-98DB-34855E44F084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1800" b="0" i="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Procedural (skills like typing or tapping)</a:t>
          </a:r>
          <a:endParaRPr lang="en-US" sz="1800" dirty="0">
            <a:solidFill>
              <a:schemeClr val="bg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09DB11-BFB1-4BA2-A8B6-8A66BCC237ED}" type="parTrans" cxnId="{A71A402F-7517-4C0B-88B9-C5007BF389CF}">
      <dgm:prSet/>
      <dgm:spPr/>
      <dgm:t>
        <a:bodyPr/>
        <a:lstStyle/>
        <a:p>
          <a:endParaRPr lang="en-US"/>
        </a:p>
      </dgm:t>
    </dgm:pt>
    <dgm:pt modelId="{89F7342A-74E6-475F-81F1-6AEE51F75D64}" type="sibTrans" cxnId="{A71A402F-7517-4C0B-88B9-C5007BF389CF}">
      <dgm:prSet/>
      <dgm:spPr/>
      <dgm:t>
        <a:bodyPr/>
        <a:lstStyle/>
        <a:p>
          <a:endParaRPr lang="en-US"/>
        </a:p>
      </dgm:t>
    </dgm:pt>
    <dgm:pt modelId="{50A76D8E-EED7-47C4-BC09-19AD3C3DAAB8}" type="pres">
      <dgm:prSet presAssocID="{FC89B473-10C3-4FF7-BDB9-5B497E6340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BBFA70-5FAF-44C0-A97F-6E0862A6FFF5}" type="pres">
      <dgm:prSet presAssocID="{22638A3E-ABDF-45E7-9E5D-E52F77C1F350}" presName="hierRoot1" presStyleCnt="0">
        <dgm:presLayoutVars>
          <dgm:hierBranch val="init"/>
        </dgm:presLayoutVars>
      </dgm:prSet>
      <dgm:spPr/>
    </dgm:pt>
    <dgm:pt modelId="{A74823C9-4124-4958-9BE4-8D0A566AEC3F}" type="pres">
      <dgm:prSet presAssocID="{22638A3E-ABDF-45E7-9E5D-E52F77C1F350}" presName="rootComposite1" presStyleCnt="0"/>
      <dgm:spPr/>
    </dgm:pt>
    <dgm:pt modelId="{B0D50F7D-06EC-40D6-9EBA-FA938B778322}" type="pres">
      <dgm:prSet presAssocID="{22638A3E-ABDF-45E7-9E5D-E52F77C1F350}" presName="rootText1" presStyleLbl="node0" presStyleIdx="0" presStyleCnt="1">
        <dgm:presLayoutVars>
          <dgm:chPref val="3"/>
        </dgm:presLayoutVars>
      </dgm:prSet>
      <dgm:spPr/>
    </dgm:pt>
    <dgm:pt modelId="{281E5011-564C-4586-8620-370E68D32E46}" type="pres">
      <dgm:prSet presAssocID="{22638A3E-ABDF-45E7-9E5D-E52F77C1F350}" presName="rootConnector1" presStyleLbl="node1" presStyleIdx="0" presStyleCnt="0"/>
      <dgm:spPr/>
    </dgm:pt>
    <dgm:pt modelId="{4031CB74-3BFE-43FE-945F-016A64DC2F9F}" type="pres">
      <dgm:prSet presAssocID="{22638A3E-ABDF-45E7-9E5D-E52F77C1F350}" presName="hierChild2" presStyleCnt="0"/>
      <dgm:spPr/>
    </dgm:pt>
    <dgm:pt modelId="{E2210DDC-2BF9-4136-B7E2-CCDF9A58EA44}" type="pres">
      <dgm:prSet presAssocID="{68244189-E9E9-4039-8785-F0006DEE3B9A}" presName="Name37" presStyleLbl="parChTrans1D2" presStyleIdx="0" presStyleCnt="3"/>
      <dgm:spPr/>
    </dgm:pt>
    <dgm:pt modelId="{2FA30FD2-A200-4122-848F-4DC281DF9F0F}" type="pres">
      <dgm:prSet presAssocID="{2D0DE8CA-1B7A-49AB-9C85-8424806CCF65}" presName="hierRoot2" presStyleCnt="0">
        <dgm:presLayoutVars>
          <dgm:hierBranch val="init"/>
        </dgm:presLayoutVars>
      </dgm:prSet>
      <dgm:spPr/>
    </dgm:pt>
    <dgm:pt modelId="{07380679-9D93-46E3-8ADF-5BFA33656A48}" type="pres">
      <dgm:prSet presAssocID="{2D0DE8CA-1B7A-49AB-9C85-8424806CCF65}" presName="rootComposite" presStyleCnt="0"/>
      <dgm:spPr/>
    </dgm:pt>
    <dgm:pt modelId="{A9D32462-4C29-4285-8A3A-7185509C5246}" type="pres">
      <dgm:prSet presAssocID="{2D0DE8CA-1B7A-49AB-9C85-8424806CCF65}" presName="rootText" presStyleLbl="node2" presStyleIdx="0" presStyleCnt="3">
        <dgm:presLayoutVars>
          <dgm:chPref val="3"/>
        </dgm:presLayoutVars>
      </dgm:prSet>
      <dgm:spPr/>
    </dgm:pt>
    <dgm:pt modelId="{373AAE87-063C-4A6B-8B25-E2DC1A8CF11E}" type="pres">
      <dgm:prSet presAssocID="{2D0DE8CA-1B7A-49AB-9C85-8424806CCF65}" presName="rootConnector" presStyleLbl="node2" presStyleIdx="0" presStyleCnt="3"/>
      <dgm:spPr/>
    </dgm:pt>
    <dgm:pt modelId="{BF0566F8-BBF7-40E8-B8EF-BBDA7CE91BA0}" type="pres">
      <dgm:prSet presAssocID="{2D0DE8CA-1B7A-49AB-9C85-8424806CCF65}" presName="hierChild4" presStyleCnt="0"/>
      <dgm:spPr/>
    </dgm:pt>
    <dgm:pt modelId="{60157F81-E8D1-4AB4-B226-8BBA5FCDD715}" type="pres">
      <dgm:prSet presAssocID="{2D0DE8CA-1B7A-49AB-9C85-8424806CCF65}" presName="hierChild5" presStyleCnt="0"/>
      <dgm:spPr/>
    </dgm:pt>
    <dgm:pt modelId="{F20F8A84-12B0-4F41-BB70-CE721257570F}" type="pres">
      <dgm:prSet presAssocID="{6371248B-D320-4B9D-A73F-609C9708A071}" presName="Name37" presStyleLbl="parChTrans1D2" presStyleIdx="1" presStyleCnt="3"/>
      <dgm:spPr/>
    </dgm:pt>
    <dgm:pt modelId="{52B4D360-8B19-4457-90F5-A4E4BF27B9CF}" type="pres">
      <dgm:prSet presAssocID="{36D3B478-07F2-4517-A01B-C3CC54ED8DA3}" presName="hierRoot2" presStyleCnt="0">
        <dgm:presLayoutVars>
          <dgm:hierBranch val="init"/>
        </dgm:presLayoutVars>
      </dgm:prSet>
      <dgm:spPr/>
    </dgm:pt>
    <dgm:pt modelId="{CCA2F22B-2966-4EE0-B8C2-8F9AA807575F}" type="pres">
      <dgm:prSet presAssocID="{36D3B478-07F2-4517-A01B-C3CC54ED8DA3}" presName="rootComposite" presStyleCnt="0"/>
      <dgm:spPr/>
    </dgm:pt>
    <dgm:pt modelId="{BEE6BE7A-8218-429D-9F16-E3EFC026085B}" type="pres">
      <dgm:prSet presAssocID="{36D3B478-07F2-4517-A01B-C3CC54ED8DA3}" presName="rootText" presStyleLbl="node2" presStyleIdx="1" presStyleCnt="3">
        <dgm:presLayoutVars>
          <dgm:chPref val="3"/>
        </dgm:presLayoutVars>
      </dgm:prSet>
      <dgm:spPr/>
    </dgm:pt>
    <dgm:pt modelId="{7D37A4B1-9660-4E0C-BFCC-13212F96146C}" type="pres">
      <dgm:prSet presAssocID="{36D3B478-07F2-4517-A01B-C3CC54ED8DA3}" presName="rootConnector" presStyleLbl="node2" presStyleIdx="1" presStyleCnt="3"/>
      <dgm:spPr/>
    </dgm:pt>
    <dgm:pt modelId="{66D98689-8E9F-4BD3-B423-1C8FD4CCEE75}" type="pres">
      <dgm:prSet presAssocID="{36D3B478-07F2-4517-A01B-C3CC54ED8DA3}" presName="hierChild4" presStyleCnt="0"/>
      <dgm:spPr/>
    </dgm:pt>
    <dgm:pt modelId="{22886893-2E91-4509-ADBA-376508DC862B}" type="pres">
      <dgm:prSet presAssocID="{36D3B478-07F2-4517-A01B-C3CC54ED8DA3}" presName="hierChild5" presStyleCnt="0"/>
      <dgm:spPr/>
    </dgm:pt>
    <dgm:pt modelId="{FBA6B482-4A5A-4355-AC7A-14ED6BAC488D}" type="pres">
      <dgm:prSet presAssocID="{AA09DB11-BFB1-4BA2-A8B6-8A66BCC237ED}" presName="Name37" presStyleLbl="parChTrans1D2" presStyleIdx="2" presStyleCnt="3"/>
      <dgm:spPr/>
    </dgm:pt>
    <dgm:pt modelId="{56408C34-F78F-4D11-AB95-22FFB1BB24A7}" type="pres">
      <dgm:prSet presAssocID="{7FF9712A-4AB0-4489-98DB-34855E44F084}" presName="hierRoot2" presStyleCnt="0">
        <dgm:presLayoutVars>
          <dgm:hierBranch val="init"/>
        </dgm:presLayoutVars>
      </dgm:prSet>
      <dgm:spPr/>
    </dgm:pt>
    <dgm:pt modelId="{5A8BB0D9-5E1E-464D-A2D0-6224CBD85BE4}" type="pres">
      <dgm:prSet presAssocID="{7FF9712A-4AB0-4489-98DB-34855E44F084}" presName="rootComposite" presStyleCnt="0"/>
      <dgm:spPr/>
    </dgm:pt>
    <dgm:pt modelId="{BB9A203E-FB10-445B-9BE0-512F79624A71}" type="pres">
      <dgm:prSet presAssocID="{7FF9712A-4AB0-4489-98DB-34855E44F084}" presName="rootText" presStyleLbl="node2" presStyleIdx="2" presStyleCnt="3">
        <dgm:presLayoutVars>
          <dgm:chPref val="3"/>
        </dgm:presLayoutVars>
      </dgm:prSet>
      <dgm:spPr/>
    </dgm:pt>
    <dgm:pt modelId="{32837C1F-0846-4A2D-8422-6D2C46AE7B09}" type="pres">
      <dgm:prSet presAssocID="{7FF9712A-4AB0-4489-98DB-34855E44F084}" presName="rootConnector" presStyleLbl="node2" presStyleIdx="2" presStyleCnt="3"/>
      <dgm:spPr/>
    </dgm:pt>
    <dgm:pt modelId="{C9B7A5D1-ECA7-4B23-870F-261BE776A599}" type="pres">
      <dgm:prSet presAssocID="{7FF9712A-4AB0-4489-98DB-34855E44F084}" presName="hierChild4" presStyleCnt="0"/>
      <dgm:spPr/>
    </dgm:pt>
    <dgm:pt modelId="{7EEA8553-4276-4FA3-921C-A68BFC3E8A05}" type="pres">
      <dgm:prSet presAssocID="{7FF9712A-4AB0-4489-98DB-34855E44F084}" presName="hierChild5" presStyleCnt="0"/>
      <dgm:spPr/>
    </dgm:pt>
    <dgm:pt modelId="{4279752C-E6EE-4289-9A03-778C9E14F87B}" type="pres">
      <dgm:prSet presAssocID="{22638A3E-ABDF-45E7-9E5D-E52F77C1F350}" presName="hierChild3" presStyleCnt="0"/>
      <dgm:spPr/>
    </dgm:pt>
  </dgm:ptLst>
  <dgm:cxnLst>
    <dgm:cxn modelId="{115E680D-7CB7-4C4B-AEB9-B2C6B0F99D42}" type="presOf" srcId="{2D0DE8CA-1B7A-49AB-9C85-8424806CCF65}" destId="{373AAE87-063C-4A6B-8B25-E2DC1A8CF11E}" srcOrd="1" destOrd="0" presId="urn:microsoft.com/office/officeart/2005/8/layout/orgChart1"/>
    <dgm:cxn modelId="{A9C41B14-ED06-494C-9276-CA3D7A250989}" type="presOf" srcId="{68244189-E9E9-4039-8785-F0006DEE3B9A}" destId="{E2210DDC-2BF9-4136-B7E2-CCDF9A58EA44}" srcOrd="0" destOrd="0" presId="urn:microsoft.com/office/officeart/2005/8/layout/orgChart1"/>
    <dgm:cxn modelId="{A71A402F-7517-4C0B-88B9-C5007BF389CF}" srcId="{22638A3E-ABDF-45E7-9E5D-E52F77C1F350}" destId="{7FF9712A-4AB0-4489-98DB-34855E44F084}" srcOrd="2" destOrd="0" parTransId="{AA09DB11-BFB1-4BA2-A8B6-8A66BCC237ED}" sibTransId="{89F7342A-74E6-475F-81F1-6AEE51F75D64}"/>
    <dgm:cxn modelId="{BA504038-9044-4FB4-99C3-CEC8F2E34D3E}" srcId="{22638A3E-ABDF-45E7-9E5D-E52F77C1F350}" destId="{36D3B478-07F2-4517-A01B-C3CC54ED8DA3}" srcOrd="1" destOrd="0" parTransId="{6371248B-D320-4B9D-A73F-609C9708A071}" sibTransId="{5FCCAE88-1F12-42E2-85C4-EEE2F5DC4DC4}"/>
    <dgm:cxn modelId="{C0CB423F-9F10-4CE5-88DE-FC8C21ACC7C6}" type="presOf" srcId="{FC89B473-10C3-4FF7-BDB9-5B497E6340A5}" destId="{50A76D8E-EED7-47C4-BC09-19AD3C3DAAB8}" srcOrd="0" destOrd="0" presId="urn:microsoft.com/office/officeart/2005/8/layout/orgChart1"/>
    <dgm:cxn modelId="{3CDE695F-09CD-442A-9180-D447429B29E3}" srcId="{FC89B473-10C3-4FF7-BDB9-5B497E6340A5}" destId="{22638A3E-ABDF-45E7-9E5D-E52F77C1F350}" srcOrd="0" destOrd="0" parTransId="{F3795A72-27D8-4F73-B1D7-38D15E289B50}" sibTransId="{DF3D02A6-E108-41F3-A6CA-E876DC5B3A8B}"/>
    <dgm:cxn modelId="{7FA29E64-AE8C-48DC-87D5-8CCA8F0F083E}" type="presOf" srcId="{2D0DE8CA-1B7A-49AB-9C85-8424806CCF65}" destId="{A9D32462-4C29-4285-8A3A-7185509C5246}" srcOrd="0" destOrd="0" presId="urn:microsoft.com/office/officeart/2005/8/layout/orgChart1"/>
    <dgm:cxn modelId="{336AEA65-3446-4304-A104-DF7EBD78E397}" type="presOf" srcId="{36D3B478-07F2-4517-A01B-C3CC54ED8DA3}" destId="{7D37A4B1-9660-4E0C-BFCC-13212F96146C}" srcOrd="1" destOrd="0" presId="urn:microsoft.com/office/officeart/2005/8/layout/orgChart1"/>
    <dgm:cxn modelId="{E0689569-9899-4009-A86E-BB2202036738}" type="presOf" srcId="{36D3B478-07F2-4517-A01B-C3CC54ED8DA3}" destId="{BEE6BE7A-8218-429D-9F16-E3EFC026085B}" srcOrd="0" destOrd="0" presId="urn:microsoft.com/office/officeart/2005/8/layout/orgChart1"/>
    <dgm:cxn modelId="{0BE36D6E-C7BA-499D-8DF7-DE1461712911}" type="presOf" srcId="{22638A3E-ABDF-45E7-9E5D-E52F77C1F350}" destId="{281E5011-564C-4586-8620-370E68D32E46}" srcOrd="1" destOrd="0" presId="urn:microsoft.com/office/officeart/2005/8/layout/orgChart1"/>
    <dgm:cxn modelId="{D12C6675-41C3-4E4A-9BFF-FACCDB31F345}" type="presOf" srcId="{7FF9712A-4AB0-4489-98DB-34855E44F084}" destId="{BB9A203E-FB10-445B-9BE0-512F79624A71}" srcOrd="0" destOrd="0" presId="urn:microsoft.com/office/officeart/2005/8/layout/orgChart1"/>
    <dgm:cxn modelId="{8C98FC8E-82A1-40AA-B45F-A7208091DCBB}" type="presOf" srcId="{22638A3E-ABDF-45E7-9E5D-E52F77C1F350}" destId="{B0D50F7D-06EC-40D6-9EBA-FA938B778322}" srcOrd="0" destOrd="0" presId="urn:microsoft.com/office/officeart/2005/8/layout/orgChart1"/>
    <dgm:cxn modelId="{C44FD0B7-38FC-4432-89C6-9D804E594B4A}" type="presOf" srcId="{AA09DB11-BFB1-4BA2-A8B6-8A66BCC237ED}" destId="{FBA6B482-4A5A-4355-AC7A-14ED6BAC488D}" srcOrd="0" destOrd="0" presId="urn:microsoft.com/office/officeart/2005/8/layout/orgChart1"/>
    <dgm:cxn modelId="{E9408CBB-7F32-4B56-ADB7-CC8125FBFEBA}" type="presOf" srcId="{7FF9712A-4AB0-4489-98DB-34855E44F084}" destId="{32837C1F-0846-4A2D-8422-6D2C46AE7B09}" srcOrd="1" destOrd="0" presId="urn:microsoft.com/office/officeart/2005/8/layout/orgChart1"/>
    <dgm:cxn modelId="{2B7078C5-1058-4519-921A-158D2092040D}" type="presOf" srcId="{6371248B-D320-4B9D-A73F-609C9708A071}" destId="{F20F8A84-12B0-4F41-BB70-CE721257570F}" srcOrd="0" destOrd="0" presId="urn:microsoft.com/office/officeart/2005/8/layout/orgChart1"/>
    <dgm:cxn modelId="{75F66EF9-3256-465D-9C19-D507C3B9FD2F}" srcId="{22638A3E-ABDF-45E7-9E5D-E52F77C1F350}" destId="{2D0DE8CA-1B7A-49AB-9C85-8424806CCF65}" srcOrd="0" destOrd="0" parTransId="{68244189-E9E9-4039-8785-F0006DEE3B9A}" sibTransId="{BD23952D-3441-4A1A-941B-06DA947D61C3}"/>
    <dgm:cxn modelId="{3B0FC8E6-7743-4BDE-B1AD-806BB533BA30}" type="presParOf" srcId="{50A76D8E-EED7-47C4-BC09-19AD3C3DAAB8}" destId="{37BBFA70-5FAF-44C0-A97F-6E0862A6FFF5}" srcOrd="0" destOrd="0" presId="urn:microsoft.com/office/officeart/2005/8/layout/orgChart1"/>
    <dgm:cxn modelId="{91959FFD-E8BD-4675-B72B-84B65893DEF0}" type="presParOf" srcId="{37BBFA70-5FAF-44C0-A97F-6E0862A6FFF5}" destId="{A74823C9-4124-4958-9BE4-8D0A566AEC3F}" srcOrd="0" destOrd="0" presId="urn:microsoft.com/office/officeart/2005/8/layout/orgChart1"/>
    <dgm:cxn modelId="{4BCE78ED-CC93-4D58-8C77-DAAF87063DAC}" type="presParOf" srcId="{A74823C9-4124-4958-9BE4-8D0A566AEC3F}" destId="{B0D50F7D-06EC-40D6-9EBA-FA938B778322}" srcOrd="0" destOrd="0" presId="urn:microsoft.com/office/officeart/2005/8/layout/orgChart1"/>
    <dgm:cxn modelId="{CAE7C9B9-4999-42D2-892B-F7B7D6F9B7EE}" type="presParOf" srcId="{A74823C9-4124-4958-9BE4-8D0A566AEC3F}" destId="{281E5011-564C-4586-8620-370E68D32E46}" srcOrd="1" destOrd="0" presId="urn:microsoft.com/office/officeart/2005/8/layout/orgChart1"/>
    <dgm:cxn modelId="{838DED30-FB55-40BC-9E2F-1AC78D2A02B4}" type="presParOf" srcId="{37BBFA70-5FAF-44C0-A97F-6E0862A6FFF5}" destId="{4031CB74-3BFE-43FE-945F-016A64DC2F9F}" srcOrd="1" destOrd="0" presId="urn:microsoft.com/office/officeart/2005/8/layout/orgChart1"/>
    <dgm:cxn modelId="{502C7BA5-D00B-4352-8691-B6DDA10ADFCE}" type="presParOf" srcId="{4031CB74-3BFE-43FE-945F-016A64DC2F9F}" destId="{E2210DDC-2BF9-4136-B7E2-CCDF9A58EA44}" srcOrd="0" destOrd="0" presId="urn:microsoft.com/office/officeart/2005/8/layout/orgChart1"/>
    <dgm:cxn modelId="{627F72BE-40EF-406F-AEF4-CF5D57953ED9}" type="presParOf" srcId="{4031CB74-3BFE-43FE-945F-016A64DC2F9F}" destId="{2FA30FD2-A200-4122-848F-4DC281DF9F0F}" srcOrd="1" destOrd="0" presId="urn:microsoft.com/office/officeart/2005/8/layout/orgChart1"/>
    <dgm:cxn modelId="{A186040C-162C-4D99-91DC-8F4F234ADCFE}" type="presParOf" srcId="{2FA30FD2-A200-4122-848F-4DC281DF9F0F}" destId="{07380679-9D93-46E3-8ADF-5BFA33656A48}" srcOrd="0" destOrd="0" presId="urn:microsoft.com/office/officeart/2005/8/layout/orgChart1"/>
    <dgm:cxn modelId="{F4B80C6B-7CBD-4539-B023-DD9A8C88D06E}" type="presParOf" srcId="{07380679-9D93-46E3-8ADF-5BFA33656A48}" destId="{A9D32462-4C29-4285-8A3A-7185509C5246}" srcOrd="0" destOrd="0" presId="urn:microsoft.com/office/officeart/2005/8/layout/orgChart1"/>
    <dgm:cxn modelId="{D766B392-E3CD-43E3-B046-A6C5926C3A3B}" type="presParOf" srcId="{07380679-9D93-46E3-8ADF-5BFA33656A48}" destId="{373AAE87-063C-4A6B-8B25-E2DC1A8CF11E}" srcOrd="1" destOrd="0" presId="urn:microsoft.com/office/officeart/2005/8/layout/orgChart1"/>
    <dgm:cxn modelId="{62D16BBD-5B76-4525-89CA-39A8BF0D575A}" type="presParOf" srcId="{2FA30FD2-A200-4122-848F-4DC281DF9F0F}" destId="{BF0566F8-BBF7-40E8-B8EF-BBDA7CE91BA0}" srcOrd="1" destOrd="0" presId="urn:microsoft.com/office/officeart/2005/8/layout/orgChart1"/>
    <dgm:cxn modelId="{122AB237-7025-474A-8A73-92851B59D759}" type="presParOf" srcId="{2FA30FD2-A200-4122-848F-4DC281DF9F0F}" destId="{60157F81-E8D1-4AB4-B226-8BBA5FCDD715}" srcOrd="2" destOrd="0" presId="urn:microsoft.com/office/officeart/2005/8/layout/orgChart1"/>
    <dgm:cxn modelId="{CA99A759-AC8B-474F-9CA5-D835A1D56090}" type="presParOf" srcId="{4031CB74-3BFE-43FE-945F-016A64DC2F9F}" destId="{F20F8A84-12B0-4F41-BB70-CE721257570F}" srcOrd="2" destOrd="0" presId="urn:microsoft.com/office/officeart/2005/8/layout/orgChart1"/>
    <dgm:cxn modelId="{C39923F3-C069-4A4D-A23D-EF5F5BD1C44B}" type="presParOf" srcId="{4031CB74-3BFE-43FE-945F-016A64DC2F9F}" destId="{52B4D360-8B19-4457-90F5-A4E4BF27B9CF}" srcOrd="3" destOrd="0" presId="urn:microsoft.com/office/officeart/2005/8/layout/orgChart1"/>
    <dgm:cxn modelId="{C507D9CD-B9F8-4D40-B407-61E6004B4751}" type="presParOf" srcId="{52B4D360-8B19-4457-90F5-A4E4BF27B9CF}" destId="{CCA2F22B-2966-4EE0-B8C2-8F9AA807575F}" srcOrd="0" destOrd="0" presId="urn:microsoft.com/office/officeart/2005/8/layout/orgChart1"/>
    <dgm:cxn modelId="{834E338C-A053-4758-AF86-F1E4D343D3B1}" type="presParOf" srcId="{CCA2F22B-2966-4EE0-B8C2-8F9AA807575F}" destId="{BEE6BE7A-8218-429D-9F16-E3EFC026085B}" srcOrd="0" destOrd="0" presId="urn:microsoft.com/office/officeart/2005/8/layout/orgChart1"/>
    <dgm:cxn modelId="{1D140CE5-CFA6-4D8C-B768-D9024B4F984D}" type="presParOf" srcId="{CCA2F22B-2966-4EE0-B8C2-8F9AA807575F}" destId="{7D37A4B1-9660-4E0C-BFCC-13212F96146C}" srcOrd="1" destOrd="0" presId="urn:microsoft.com/office/officeart/2005/8/layout/orgChart1"/>
    <dgm:cxn modelId="{0F7BC54C-E4C7-4829-BC94-FB45DCF448EF}" type="presParOf" srcId="{52B4D360-8B19-4457-90F5-A4E4BF27B9CF}" destId="{66D98689-8E9F-4BD3-B423-1C8FD4CCEE75}" srcOrd="1" destOrd="0" presId="urn:microsoft.com/office/officeart/2005/8/layout/orgChart1"/>
    <dgm:cxn modelId="{6B650101-4BE3-40D3-A2DB-9618278B28DC}" type="presParOf" srcId="{52B4D360-8B19-4457-90F5-A4E4BF27B9CF}" destId="{22886893-2E91-4509-ADBA-376508DC862B}" srcOrd="2" destOrd="0" presId="urn:microsoft.com/office/officeart/2005/8/layout/orgChart1"/>
    <dgm:cxn modelId="{AA873788-BFF0-48B9-B206-EEEAFA3B4CA0}" type="presParOf" srcId="{4031CB74-3BFE-43FE-945F-016A64DC2F9F}" destId="{FBA6B482-4A5A-4355-AC7A-14ED6BAC488D}" srcOrd="4" destOrd="0" presId="urn:microsoft.com/office/officeart/2005/8/layout/orgChart1"/>
    <dgm:cxn modelId="{1A0C6698-E810-488B-82C2-54C9B639E991}" type="presParOf" srcId="{4031CB74-3BFE-43FE-945F-016A64DC2F9F}" destId="{56408C34-F78F-4D11-AB95-22FFB1BB24A7}" srcOrd="5" destOrd="0" presId="urn:microsoft.com/office/officeart/2005/8/layout/orgChart1"/>
    <dgm:cxn modelId="{06BFE16F-2F87-4015-8805-5D3DAD0BBF52}" type="presParOf" srcId="{56408C34-F78F-4D11-AB95-22FFB1BB24A7}" destId="{5A8BB0D9-5E1E-464D-A2D0-6224CBD85BE4}" srcOrd="0" destOrd="0" presId="urn:microsoft.com/office/officeart/2005/8/layout/orgChart1"/>
    <dgm:cxn modelId="{34F4C990-2762-40D5-8A85-092B271323A0}" type="presParOf" srcId="{5A8BB0D9-5E1E-464D-A2D0-6224CBD85BE4}" destId="{BB9A203E-FB10-445B-9BE0-512F79624A71}" srcOrd="0" destOrd="0" presId="urn:microsoft.com/office/officeart/2005/8/layout/orgChart1"/>
    <dgm:cxn modelId="{6D70F0CC-166B-4364-8AFA-FEB7AD23DEA6}" type="presParOf" srcId="{5A8BB0D9-5E1E-464D-A2D0-6224CBD85BE4}" destId="{32837C1F-0846-4A2D-8422-6D2C46AE7B09}" srcOrd="1" destOrd="0" presId="urn:microsoft.com/office/officeart/2005/8/layout/orgChart1"/>
    <dgm:cxn modelId="{663AEF0C-CF1A-4497-B213-68C8DFCD9DA8}" type="presParOf" srcId="{56408C34-F78F-4D11-AB95-22FFB1BB24A7}" destId="{C9B7A5D1-ECA7-4B23-870F-261BE776A599}" srcOrd="1" destOrd="0" presId="urn:microsoft.com/office/officeart/2005/8/layout/orgChart1"/>
    <dgm:cxn modelId="{ADDACEB0-B655-4F1A-BA71-0E544ED563EA}" type="presParOf" srcId="{56408C34-F78F-4D11-AB95-22FFB1BB24A7}" destId="{7EEA8553-4276-4FA3-921C-A68BFC3E8A05}" srcOrd="2" destOrd="0" presId="urn:microsoft.com/office/officeart/2005/8/layout/orgChart1"/>
    <dgm:cxn modelId="{11B0A932-3799-4F65-96C5-B856ED7ABFD7}" type="presParOf" srcId="{37BBFA70-5FAF-44C0-A97F-6E0862A6FFF5}" destId="{4279752C-E6EE-4289-9A03-778C9E14F87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231DC-D575-4237-89A5-6FD06254B6FB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B08293-776C-4735-80A4-509174E1B418}">
      <dgm:prSet custT="1"/>
      <dgm:spPr/>
      <dgm:t>
        <a:bodyPr/>
        <a:lstStyle/>
        <a:p>
          <a:r>
            <a:rPr lang="en-US" sz="1400" b="1" i="0" dirty="0"/>
            <a:t>Picture recall</a:t>
          </a:r>
          <a:endParaRPr lang="en-US" sz="1400" b="1" dirty="0"/>
        </a:p>
      </dgm:t>
    </dgm:pt>
    <dgm:pt modelId="{C9F4D711-E4FE-40C7-91B1-5CCD0BEF3893}" type="parTrans" cxnId="{C337F33D-6A7B-4B05-B992-4EDF0472CF7B}">
      <dgm:prSet/>
      <dgm:spPr/>
      <dgm:t>
        <a:bodyPr/>
        <a:lstStyle/>
        <a:p>
          <a:endParaRPr lang="en-US"/>
        </a:p>
      </dgm:t>
    </dgm:pt>
    <dgm:pt modelId="{4FAE7481-D232-4259-B1DE-6B19A598EED9}" type="sibTrans" cxnId="{C337F33D-6A7B-4B05-B992-4EDF0472CF7B}">
      <dgm:prSet/>
      <dgm:spPr/>
      <dgm:t>
        <a:bodyPr/>
        <a:lstStyle/>
        <a:p>
          <a:endParaRPr lang="en-US"/>
        </a:p>
      </dgm:t>
    </dgm:pt>
    <dgm:pt modelId="{207751B8-ED34-4866-92FC-6DCA613FFD27}">
      <dgm:prSet custT="1"/>
      <dgm:spPr/>
      <dgm:t>
        <a:bodyPr/>
        <a:lstStyle/>
        <a:p>
          <a:r>
            <a:rPr lang="en-US" sz="1200" b="1" i="0" dirty="0"/>
            <a:t>Finger tapping (procedural)</a:t>
          </a:r>
          <a:endParaRPr lang="en-US" sz="1200" b="1" dirty="0"/>
        </a:p>
      </dgm:t>
    </dgm:pt>
    <dgm:pt modelId="{6B9F579C-1600-4E67-9E65-2D785E5E2E81}" type="parTrans" cxnId="{0FA68A2B-AB52-40FB-907C-91860E70AD06}">
      <dgm:prSet/>
      <dgm:spPr/>
      <dgm:t>
        <a:bodyPr/>
        <a:lstStyle/>
        <a:p>
          <a:endParaRPr lang="en-US"/>
        </a:p>
      </dgm:t>
    </dgm:pt>
    <dgm:pt modelId="{3F1FBE68-6C3C-475D-9A11-754A04AB4AA0}" type="sibTrans" cxnId="{0FA68A2B-AB52-40FB-907C-91860E70AD06}">
      <dgm:prSet/>
      <dgm:spPr/>
      <dgm:t>
        <a:bodyPr/>
        <a:lstStyle/>
        <a:p>
          <a:endParaRPr lang="en-US"/>
        </a:p>
      </dgm:t>
    </dgm:pt>
    <dgm:pt modelId="{FC28A027-BBDA-447A-B696-F0A29CBB1932}" type="pres">
      <dgm:prSet presAssocID="{3CB231DC-D575-4237-89A5-6FD06254B6F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36DC12EE-BD0B-484D-A111-00E76A2E52D6}" type="pres">
      <dgm:prSet presAssocID="{3CB231DC-D575-4237-89A5-6FD06254B6FB}" presName="cycle" presStyleCnt="0"/>
      <dgm:spPr/>
    </dgm:pt>
    <dgm:pt modelId="{DE08660D-0DE9-4587-BDF3-E4C78EC8D078}" type="pres">
      <dgm:prSet presAssocID="{3CB231DC-D575-4237-89A5-6FD06254B6FB}" presName="centerShape" presStyleCnt="0"/>
      <dgm:spPr/>
    </dgm:pt>
    <dgm:pt modelId="{707AFD7F-7418-4D55-88B1-250C9C342EFE}" type="pres">
      <dgm:prSet presAssocID="{3CB231DC-D575-4237-89A5-6FD06254B6FB}" presName="connSite" presStyleLbl="node1" presStyleIdx="0" presStyleCnt="3"/>
      <dgm:spPr/>
    </dgm:pt>
    <dgm:pt modelId="{19BD0FB1-440E-49AF-AD5F-AA46CA571041}" type="pres">
      <dgm:prSet presAssocID="{3CB231DC-D575-4237-89A5-6FD06254B6FB}" presName="visibl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Human brain nerve cells"/>
        </a:ext>
      </dgm:extLst>
    </dgm:pt>
    <dgm:pt modelId="{AC27C2E1-165B-4987-B612-9A93BAB664DB}" type="pres">
      <dgm:prSet presAssocID="{C9F4D711-E4FE-40C7-91B1-5CCD0BEF3893}" presName="Name25" presStyleLbl="parChTrans1D1" presStyleIdx="0" presStyleCnt="2"/>
      <dgm:spPr/>
    </dgm:pt>
    <dgm:pt modelId="{988A4DD4-7B3E-4896-84CC-72E44195EFFD}" type="pres">
      <dgm:prSet presAssocID="{C3B08293-776C-4735-80A4-509174E1B418}" presName="node" presStyleCnt="0"/>
      <dgm:spPr/>
    </dgm:pt>
    <dgm:pt modelId="{585F3241-264A-41C0-9C5D-D02CCA1C4265}" type="pres">
      <dgm:prSet presAssocID="{C3B08293-776C-4735-80A4-509174E1B418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0BCB586F-FA58-481F-9079-5F6FFC47307B}" type="pres">
      <dgm:prSet presAssocID="{C3B08293-776C-4735-80A4-509174E1B418}" presName="childNode" presStyleLbl="revTx" presStyleIdx="0" presStyleCnt="0">
        <dgm:presLayoutVars>
          <dgm:bulletEnabled val="1"/>
        </dgm:presLayoutVars>
      </dgm:prSet>
      <dgm:spPr/>
    </dgm:pt>
    <dgm:pt modelId="{AAEC618E-3A40-4DCD-8149-BA5250D76E06}" type="pres">
      <dgm:prSet presAssocID="{6B9F579C-1600-4E67-9E65-2D785E5E2E81}" presName="Name25" presStyleLbl="parChTrans1D1" presStyleIdx="1" presStyleCnt="2"/>
      <dgm:spPr/>
    </dgm:pt>
    <dgm:pt modelId="{1273A054-E4B5-435A-A0FB-9B7085AA2582}" type="pres">
      <dgm:prSet presAssocID="{207751B8-ED34-4866-92FC-6DCA613FFD27}" presName="node" presStyleCnt="0"/>
      <dgm:spPr/>
    </dgm:pt>
    <dgm:pt modelId="{9C532CE8-2D69-48A8-96F2-8547CCBC23B8}" type="pres">
      <dgm:prSet presAssocID="{207751B8-ED34-4866-92FC-6DCA613FFD27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DA20AA29-1B84-4B99-8BDF-B3719FA1DCF9}" type="pres">
      <dgm:prSet presAssocID="{207751B8-ED34-4866-92FC-6DCA613FFD2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6A98240B-20E7-47DC-B442-64D5BDB6A69D}" type="presOf" srcId="{C9F4D711-E4FE-40C7-91B1-5CCD0BEF3893}" destId="{AC27C2E1-165B-4987-B612-9A93BAB664DB}" srcOrd="0" destOrd="0" presId="urn:microsoft.com/office/officeart/2005/8/layout/radial2"/>
    <dgm:cxn modelId="{0FA68A2B-AB52-40FB-907C-91860E70AD06}" srcId="{3CB231DC-D575-4237-89A5-6FD06254B6FB}" destId="{207751B8-ED34-4866-92FC-6DCA613FFD27}" srcOrd="1" destOrd="0" parTransId="{6B9F579C-1600-4E67-9E65-2D785E5E2E81}" sibTransId="{3F1FBE68-6C3C-475D-9A11-754A04AB4AA0}"/>
    <dgm:cxn modelId="{C337F33D-6A7B-4B05-B992-4EDF0472CF7B}" srcId="{3CB231DC-D575-4237-89A5-6FD06254B6FB}" destId="{C3B08293-776C-4735-80A4-509174E1B418}" srcOrd="0" destOrd="0" parTransId="{C9F4D711-E4FE-40C7-91B1-5CCD0BEF3893}" sibTransId="{4FAE7481-D232-4259-B1DE-6B19A598EED9}"/>
    <dgm:cxn modelId="{555B4362-A690-46F3-91FE-EFC9B785FC69}" type="presOf" srcId="{207751B8-ED34-4866-92FC-6DCA613FFD27}" destId="{9C532CE8-2D69-48A8-96F2-8547CCBC23B8}" srcOrd="0" destOrd="0" presId="urn:microsoft.com/office/officeart/2005/8/layout/radial2"/>
    <dgm:cxn modelId="{23D9E564-6234-429B-B1E3-1BA2CF521256}" type="presOf" srcId="{C3B08293-776C-4735-80A4-509174E1B418}" destId="{585F3241-264A-41C0-9C5D-D02CCA1C4265}" srcOrd="0" destOrd="0" presId="urn:microsoft.com/office/officeart/2005/8/layout/radial2"/>
    <dgm:cxn modelId="{CE8BC7A5-A271-4C0B-8B1C-44885337E8F3}" type="presOf" srcId="{6B9F579C-1600-4E67-9E65-2D785E5E2E81}" destId="{AAEC618E-3A40-4DCD-8149-BA5250D76E06}" srcOrd="0" destOrd="0" presId="urn:microsoft.com/office/officeart/2005/8/layout/radial2"/>
    <dgm:cxn modelId="{3081A4A6-7513-4597-BD59-FFE9BBFF3E50}" type="presOf" srcId="{3CB231DC-D575-4237-89A5-6FD06254B6FB}" destId="{FC28A027-BBDA-447A-B696-F0A29CBB1932}" srcOrd="0" destOrd="0" presId="urn:microsoft.com/office/officeart/2005/8/layout/radial2"/>
    <dgm:cxn modelId="{E02DE1B9-EF49-49EF-9F60-A00E88085096}" type="presParOf" srcId="{FC28A027-BBDA-447A-B696-F0A29CBB1932}" destId="{36DC12EE-BD0B-484D-A111-00E76A2E52D6}" srcOrd="0" destOrd="0" presId="urn:microsoft.com/office/officeart/2005/8/layout/radial2"/>
    <dgm:cxn modelId="{067DEF08-9A32-4D74-9C64-70AF4ECB89F5}" type="presParOf" srcId="{36DC12EE-BD0B-484D-A111-00E76A2E52D6}" destId="{DE08660D-0DE9-4587-BDF3-E4C78EC8D078}" srcOrd="0" destOrd="0" presId="urn:microsoft.com/office/officeart/2005/8/layout/radial2"/>
    <dgm:cxn modelId="{2DA4837D-47A1-41FE-8094-F84B8728520F}" type="presParOf" srcId="{DE08660D-0DE9-4587-BDF3-E4C78EC8D078}" destId="{707AFD7F-7418-4D55-88B1-250C9C342EFE}" srcOrd="0" destOrd="0" presId="urn:microsoft.com/office/officeart/2005/8/layout/radial2"/>
    <dgm:cxn modelId="{EFA7D44E-8BE1-49DC-9F43-20044EAE792B}" type="presParOf" srcId="{DE08660D-0DE9-4587-BDF3-E4C78EC8D078}" destId="{19BD0FB1-440E-49AF-AD5F-AA46CA571041}" srcOrd="1" destOrd="0" presId="urn:microsoft.com/office/officeart/2005/8/layout/radial2"/>
    <dgm:cxn modelId="{492334CC-AAD2-449A-BF3F-5F17E11EBF34}" type="presParOf" srcId="{36DC12EE-BD0B-484D-A111-00E76A2E52D6}" destId="{AC27C2E1-165B-4987-B612-9A93BAB664DB}" srcOrd="1" destOrd="0" presId="urn:microsoft.com/office/officeart/2005/8/layout/radial2"/>
    <dgm:cxn modelId="{8CA6228D-57A0-451B-BC27-2317944353B9}" type="presParOf" srcId="{36DC12EE-BD0B-484D-A111-00E76A2E52D6}" destId="{988A4DD4-7B3E-4896-84CC-72E44195EFFD}" srcOrd="2" destOrd="0" presId="urn:microsoft.com/office/officeart/2005/8/layout/radial2"/>
    <dgm:cxn modelId="{A9702DB2-1F67-4E99-AA54-58DBB9EF9D64}" type="presParOf" srcId="{988A4DD4-7B3E-4896-84CC-72E44195EFFD}" destId="{585F3241-264A-41C0-9C5D-D02CCA1C4265}" srcOrd="0" destOrd="0" presId="urn:microsoft.com/office/officeart/2005/8/layout/radial2"/>
    <dgm:cxn modelId="{5DB72A3A-050C-4DD4-8C9E-D28814B5A0D8}" type="presParOf" srcId="{988A4DD4-7B3E-4896-84CC-72E44195EFFD}" destId="{0BCB586F-FA58-481F-9079-5F6FFC47307B}" srcOrd="1" destOrd="0" presId="urn:microsoft.com/office/officeart/2005/8/layout/radial2"/>
    <dgm:cxn modelId="{65C44A4B-D6EC-4E77-A2A3-E10EC3171326}" type="presParOf" srcId="{36DC12EE-BD0B-484D-A111-00E76A2E52D6}" destId="{AAEC618E-3A40-4DCD-8149-BA5250D76E06}" srcOrd="3" destOrd="0" presId="urn:microsoft.com/office/officeart/2005/8/layout/radial2"/>
    <dgm:cxn modelId="{1B680CDE-C9AB-4E36-88F7-67629461D0D4}" type="presParOf" srcId="{36DC12EE-BD0B-484D-A111-00E76A2E52D6}" destId="{1273A054-E4B5-435A-A0FB-9B7085AA2582}" srcOrd="4" destOrd="0" presId="urn:microsoft.com/office/officeart/2005/8/layout/radial2"/>
    <dgm:cxn modelId="{7F383583-17B0-4F6A-A6AC-A7EB571EC0F4}" type="presParOf" srcId="{1273A054-E4B5-435A-A0FB-9B7085AA2582}" destId="{9C532CE8-2D69-48A8-96F2-8547CCBC23B8}" srcOrd="0" destOrd="0" presId="urn:microsoft.com/office/officeart/2005/8/layout/radial2"/>
    <dgm:cxn modelId="{A75250BE-E394-4239-8537-ED1B5F9A7235}" type="presParOf" srcId="{1273A054-E4B5-435A-A0FB-9B7085AA2582}" destId="{DA20AA29-1B84-4B99-8BDF-B3719FA1DCF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FBEE1C-1CE6-4BBC-9220-6CA13946CD9B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9D298E-E840-4A6B-8935-65C6C25B09F1}">
      <dgm:prSet custT="1"/>
      <dgm:spPr/>
      <dgm:t>
        <a:bodyPr/>
        <a:lstStyle/>
        <a:p>
          <a:r>
            <a:rPr lang="en-US" sz="3200" b="1" i="0" dirty="0"/>
            <a:t>Study Motivation</a:t>
          </a:r>
          <a:endParaRPr lang="en-US" sz="3200" dirty="0"/>
        </a:p>
      </dgm:t>
    </dgm:pt>
    <dgm:pt modelId="{584C421A-95D1-4419-8A2C-73512F21A1AD}" type="parTrans" cxnId="{F19DF088-23FB-4944-A4A0-CB7FD5C15432}">
      <dgm:prSet/>
      <dgm:spPr/>
      <dgm:t>
        <a:bodyPr/>
        <a:lstStyle/>
        <a:p>
          <a:endParaRPr lang="en-US"/>
        </a:p>
      </dgm:t>
    </dgm:pt>
    <dgm:pt modelId="{7930E408-9194-4319-9D8F-1D9CEF13A315}" type="sibTrans" cxnId="{F19DF088-23FB-4944-A4A0-CB7FD5C15432}">
      <dgm:prSet/>
      <dgm:spPr/>
      <dgm:t>
        <a:bodyPr/>
        <a:lstStyle/>
        <a:p>
          <a:endParaRPr lang="en-US"/>
        </a:p>
      </dgm:t>
    </dgm:pt>
    <dgm:pt modelId="{E078A650-90D8-4BFC-A301-17480011006F}">
      <dgm:prSet custT="1"/>
      <dgm:spPr/>
      <dgm:t>
        <a:bodyPr/>
        <a:lstStyle/>
        <a:p>
          <a:r>
            <a:rPr lang="en-US" sz="1800" b="0" i="1" dirty="0"/>
            <a:t>Explore correlations between SO-spindle coupling and performance on emotional, neutral, and procedural memory tasks.</a:t>
          </a:r>
          <a:endParaRPr lang="en-US" sz="1800" i="1" dirty="0"/>
        </a:p>
      </dgm:t>
    </dgm:pt>
    <dgm:pt modelId="{E67F2DD1-1230-482D-85B7-0078236A95E0}" type="parTrans" cxnId="{B1BE7ED4-A111-4BF4-96A6-67DEC6221167}">
      <dgm:prSet/>
      <dgm:spPr/>
      <dgm:t>
        <a:bodyPr/>
        <a:lstStyle/>
        <a:p>
          <a:endParaRPr lang="en-US"/>
        </a:p>
      </dgm:t>
    </dgm:pt>
    <dgm:pt modelId="{36EF62A9-835D-4F9B-A8B9-49ECC65DD67C}" type="sibTrans" cxnId="{B1BE7ED4-A111-4BF4-96A6-67DEC6221167}">
      <dgm:prSet/>
      <dgm:spPr/>
      <dgm:t>
        <a:bodyPr/>
        <a:lstStyle/>
        <a:p>
          <a:endParaRPr lang="en-US"/>
        </a:p>
      </dgm:t>
    </dgm:pt>
    <dgm:pt modelId="{31E18077-1C33-48F8-B275-BF7257A96742}">
      <dgm:prSet custT="1"/>
      <dgm:spPr/>
      <dgm:t>
        <a:bodyPr/>
        <a:lstStyle/>
        <a:p>
          <a:r>
            <a:rPr lang="en-US" sz="1800" b="0" i="1" dirty="0"/>
            <a:t>Address gaps in understanding demographic factors (e.g., age, gender) on sleep-based memory processes.</a:t>
          </a:r>
          <a:endParaRPr lang="en-US" sz="1800" i="1" dirty="0"/>
        </a:p>
      </dgm:t>
    </dgm:pt>
    <dgm:pt modelId="{29F64EEE-EB17-4393-8E0A-02EA895171FF}" type="parTrans" cxnId="{3077DDA1-5A41-41EF-9FF1-2E433E6938F7}">
      <dgm:prSet/>
      <dgm:spPr/>
      <dgm:t>
        <a:bodyPr/>
        <a:lstStyle/>
        <a:p>
          <a:endParaRPr lang="en-US"/>
        </a:p>
      </dgm:t>
    </dgm:pt>
    <dgm:pt modelId="{699C09E9-4B81-443E-A816-58E126775D66}" type="sibTrans" cxnId="{3077DDA1-5A41-41EF-9FF1-2E433E6938F7}">
      <dgm:prSet/>
      <dgm:spPr/>
      <dgm:t>
        <a:bodyPr/>
        <a:lstStyle/>
        <a:p>
          <a:endParaRPr lang="en-US"/>
        </a:p>
      </dgm:t>
    </dgm:pt>
    <dgm:pt modelId="{444C151A-18D9-4C3B-9394-8B28ADA76A1B}">
      <dgm:prSet custT="1"/>
      <dgm:spPr/>
      <dgm:t>
        <a:bodyPr/>
        <a:lstStyle/>
        <a:p>
          <a:endParaRPr lang="en-US" sz="1800" dirty="0"/>
        </a:p>
      </dgm:t>
    </dgm:pt>
    <dgm:pt modelId="{3A65EDF7-E1DF-4582-B04F-3B117BA71168}" type="parTrans" cxnId="{383D573A-1CA3-4E8A-B918-3A7BA81B08B6}">
      <dgm:prSet/>
      <dgm:spPr/>
      <dgm:t>
        <a:bodyPr/>
        <a:lstStyle/>
        <a:p>
          <a:endParaRPr lang="en-US"/>
        </a:p>
      </dgm:t>
    </dgm:pt>
    <dgm:pt modelId="{A13E791B-6EF5-4DEC-B00F-57619E10D4EF}" type="sibTrans" cxnId="{383D573A-1CA3-4E8A-B918-3A7BA81B08B6}">
      <dgm:prSet/>
      <dgm:spPr/>
      <dgm:t>
        <a:bodyPr/>
        <a:lstStyle/>
        <a:p>
          <a:endParaRPr lang="en-US"/>
        </a:p>
      </dgm:t>
    </dgm:pt>
    <dgm:pt modelId="{0B3A3289-CB36-4C86-902E-AC2D3DF44057}" type="pres">
      <dgm:prSet presAssocID="{07FBEE1C-1CE6-4BBC-9220-6CA13946CD9B}" presName="Name0" presStyleCnt="0">
        <dgm:presLayoutVars>
          <dgm:dir/>
          <dgm:animLvl val="lvl"/>
          <dgm:resizeHandles val="exact"/>
        </dgm:presLayoutVars>
      </dgm:prSet>
      <dgm:spPr/>
    </dgm:pt>
    <dgm:pt modelId="{83BD5B18-221D-48A2-9746-B3A014FD3A92}" type="pres">
      <dgm:prSet presAssocID="{0A9D298E-E840-4A6B-8935-65C6C25B09F1}" presName="linNode" presStyleCnt="0"/>
      <dgm:spPr/>
    </dgm:pt>
    <dgm:pt modelId="{0D46E886-7D9F-4358-BB0E-99864DA3B1E0}" type="pres">
      <dgm:prSet presAssocID="{0A9D298E-E840-4A6B-8935-65C6C25B09F1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05A0BE3E-53AD-4259-A593-2BFB7397CC2A}" type="pres">
      <dgm:prSet presAssocID="{0A9D298E-E840-4A6B-8935-65C6C25B09F1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4D2A1908-6545-4456-9536-775671402D2C}" type="presOf" srcId="{444C151A-18D9-4C3B-9394-8B28ADA76A1B}" destId="{05A0BE3E-53AD-4259-A593-2BFB7397CC2A}" srcOrd="0" destOrd="1" presId="urn:microsoft.com/office/officeart/2005/8/layout/vList5"/>
    <dgm:cxn modelId="{383D573A-1CA3-4E8A-B918-3A7BA81B08B6}" srcId="{0A9D298E-E840-4A6B-8935-65C6C25B09F1}" destId="{444C151A-18D9-4C3B-9394-8B28ADA76A1B}" srcOrd="1" destOrd="0" parTransId="{3A65EDF7-E1DF-4582-B04F-3B117BA71168}" sibTransId="{A13E791B-6EF5-4DEC-B00F-57619E10D4EF}"/>
    <dgm:cxn modelId="{FCE63C5C-F385-4DDC-9EC2-004F41DF23F7}" type="presOf" srcId="{31E18077-1C33-48F8-B275-BF7257A96742}" destId="{05A0BE3E-53AD-4259-A593-2BFB7397CC2A}" srcOrd="0" destOrd="2" presId="urn:microsoft.com/office/officeart/2005/8/layout/vList5"/>
    <dgm:cxn modelId="{4F6C8B5C-61F8-4EBD-B423-B8F8F38DED81}" type="presOf" srcId="{07FBEE1C-1CE6-4BBC-9220-6CA13946CD9B}" destId="{0B3A3289-CB36-4C86-902E-AC2D3DF44057}" srcOrd="0" destOrd="0" presId="urn:microsoft.com/office/officeart/2005/8/layout/vList5"/>
    <dgm:cxn modelId="{9E5FB76B-E22C-458F-BF19-F88919846A46}" type="presOf" srcId="{E078A650-90D8-4BFC-A301-17480011006F}" destId="{05A0BE3E-53AD-4259-A593-2BFB7397CC2A}" srcOrd="0" destOrd="0" presId="urn:microsoft.com/office/officeart/2005/8/layout/vList5"/>
    <dgm:cxn modelId="{F19DF088-23FB-4944-A4A0-CB7FD5C15432}" srcId="{07FBEE1C-1CE6-4BBC-9220-6CA13946CD9B}" destId="{0A9D298E-E840-4A6B-8935-65C6C25B09F1}" srcOrd="0" destOrd="0" parTransId="{584C421A-95D1-4419-8A2C-73512F21A1AD}" sibTransId="{7930E408-9194-4319-9D8F-1D9CEF13A315}"/>
    <dgm:cxn modelId="{3077DDA1-5A41-41EF-9FF1-2E433E6938F7}" srcId="{0A9D298E-E840-4A6B-8935-65C6C25B09F1}" destId="{31E18077-1C33-48F8-B275-BF7257A96742}" srcOrd="2" destOrd="0" parTransId="{29F64EEE-EB17-4393-8E0A-02EA895171FF}" sibTransId="{699C09E9-4B81-443E-A816-58E126775D66}"/>
    <dgm:cxn modelId="{0E2415C9-271A-48E4-B65E-16616544CA0F}" type="presOf" srcId="{0A9D298E-E840-4A6B-8935-65C6C25B09F1}" destId="{0D46E886-7D9F-4358-BB0E-99864DA3B1E0}" srcOrd="0" destOrd="0" presId="urn:microsoft.com/office/officeart/2005/8/layout/vList5"/>
    <dgm:cxn modelId="{B1BE7ED4-A111-4BF4-96A6-67DEC6221167}" srcId="{0A9D298E-E840-4A6B-8935-65C6C25B09F1}" destId="{E078A650-90D8-4BFC-A301-17480011006F}" srcOrd="0" destOrd="0" parTransId="{E67F2DD1-1230-482D-85B7-0078236A95E0}" sibTransId="{36EF62A9-835D-4F9B-A8B9-49ECC65DD67C}"/>
    <dgm:cxn modelId="{F113D559-83AD-4FDE-A2DD-202D5A43C972}" type="presParOf" srcId="{0B3A3289-CB36-4C86-902E-AC2D3DF44057}" destId="{83BD5B18-221D-48A2-9746-B3A014FD3A92}" srcOrd="0" destOrd="0" presId="urn:microsoft.com/office/officeart/2005/8/layout/vList5"/>
    <dgm:cxn modelId="{C8CA5C83-ED74-44EF-AF34-89B4E0EE3F60}" type="presParOf" srcId="{83BD5B18-221D-48A2-9746-B3A014FD3A92}" destId="{0D46E886-7D9F-4358-BB0E-99864DA3B1E0}" srcOrd="0" destOrd="0" presId="urn:microsoft.com/office/officeart/2005/8/layout/vList5"/>
    <dgm:cxn modelId="{9D1E7B56-73DC-4D93-8982-63D56BB567E9}" type="presParOf" srcId="{83BD5B18-221D-48A2-9746-B3A014FD3A92}" destId="{05A0BE3E-53AD-4259-A593-2BFB7397CC2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030629-F980-4818-992E-C4A3DDAAB3F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5D5E18-E282-46F2-B3EE-99C32F19AB7F}">
      <dgm:prSet custT="1"/>
      <dgm:spPr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10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Automated Detection</a:t>
          </a:r>
          <a:endParaRPr lang="en-US" sz="1000" b="1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A8E0C3-921B-4F0F-B2F7-2A931A193151}" type="parTrans" cxnId="{B44E8186-6468-4C8E-BE3D-0FEF2E537B55}">
      <dgm:prSet/>
      <dgm:spPr/>
      <dgm:t>
        <a:bodyPr/>
        <a:lstStyle/>
        <a:p>
          <a:endParaRPr lang="en-US"/>
        </a:p>
      </dgm:t>
    </dgm:pt>
    <dgm:pt modelId="{3A1729D4-0DAF-4E59-990B-EE4E1941DAAF}" type="sibTrans" cxnId="{B44E8186-6468-4C8E-BE3D-0FEF2E537B55}">
      <dgm:prSet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</dgm:spPr>
      <dgm:t>
        <a:bodyPr/>
        <a:lstStyle/>
        <a:p>
          <a:endParaRPr lang="en-US"/>
        </a:p>
      </dgm:t>
    </dgm:pt>
    <dgm:pt modelId="{2219B1A5-80DC-45C4-971D-19DD8245CA17}">
      <dgm:prSet custT="1"/>
      <dgm:spPr/>
      <dgm:t>
        <a:bodyPr/>
        <a:lstStyle/>
        <a:p>
          <a:pPr algn="l"/>
          <a:r>
            <a:rPr lang="en-US" sz="900" b="0" i="0" dirty="0"/>
            <a:t>Algorithms for SO and spindle detection (e.g., SUMO, YASA) are commonly used in studies like </a:t>
          </a:r>
          <a:r>
            <a:rPr lang="en-US" sz="900" b="0" i="0" dirty="0" err="1"/>
            <a:t>Muehlroth</a:t>
          </a:r>
          <a:r>
            <a:rPr lang="en-US" sz="900" b="0" i="0" dirty="0"/>
            <a:t> et al.</a:t>
          </a:r>
          <a:endParaRPr lang="en-US" sz="900" dirty="0"/>
        </a:p>
      </dgm:t>
    </dgm:pt>
    <dgm:pt modelId="{E7C91760-A965-4C8D-9B43-F2DA9A2FD0CC}" type="parTrans" cxnId="{F63B2A15-8424-441D-BD66-48F04C4535BE}">
      <dgm:prSet/>
      <dgm:spPr/>
      <dgm:t>
        <a:bodyPr/>
        <a:lstStyle/>
        <a:p>
          <a:endParaRPr lang="en-US"/>
        </a:p>
      </dgm:t>
    </dgm:pt>
    <dgm:pt modelId="{64D46ED7-0773-4DB2-8C76-374CC3A0DA60}" type="sibTrans" cxnId="{F63B2A15-8424-441D-BD66-48F04C4535BE}">
      <dgm:prSet/>
      <dgm:spPr/>
      <dgm:t>
        <a:bodyPr/>
        <a:lstStyle/>
        <a:p>
          <a:endParaRPr lang="en-US"/>
        </a:p>
      </dgm:t>
    </dgm:pt>
    <dgm:pt modelId="{BD192EE6-9ACA-45C5-BEE3-D06FC8E8CFBB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10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Analyzing Coupling Metrics</a:t>
          </a:r>
          <a:endParaRPr lang="en-US" sz="1000" b="1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872753-F2CA-4434-8042-664F6F64DA8D}" type="parTrans" cxnId="{DC7E825B-36A3-4EA0-89F6-4C0F52C1C114}">
      <dgm:prSet/>
      <dgm:spPr/>
      <dgm:t>
        <a:bodyPr/>
        <a:lstStyle/>
        <a:p>
          <a:endParaRPr lang="en-US"/>
        </a:p>
      </dgm:t>
    </dgm:pt>
    <dgm:pt modelId="{CBEA62F6-9404-4759-9B21-C8F482B75756}" type="sibTrans" cxnId="{DC7E825B-36A3-4EA0-89F6-4C0F52C1C114}">
      <dgm:prSet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</dgm:spPr>
      <dgm:t>
        <a:bodyPr/>
        <a:lstStyle/>
        <a:p>
          <a:endParaRPr lang="en-US"/>
        </a:p>
      </dgm:t>
    </dgm:pt>
    <dgm:pt modelId="{57CA43C8-8AA4-4FDB-80BF-4DFB1480D18C}">
      <dgm:prSet custT="1"/>
      <dgm:spPr/>
      <dgm:t>
        <a:bodyPr/>
        <a:lstStyle/>
        <a:p>
          <a:pPr algn="r"/>
          <a:r>
            <a:rPr lang="en-US" sz="900" b="0" i="0" dirty="0" err="1"/>
            <a:t>Staresina</a:t>
          </a:r>
          <a:r>
            <a:rPr lang="en-US" sz="900" b="0" i="0" dirty="0"/>
            <a:t> highlights spindle-SO synchronization and precise coupling metrics..</a:t>
          </a:r>
          <a:endParaRPr lang="en-US" sz="900" dirty="0"/>
        </a:p>
      </dgm:t>
    </dgm:pt>
    <dgm:pt modelId="{912AF362-F166-4CF0-826E-88EBE70B04C5}" type="parTrans" cxnId="{F1803377-8404-4B30-8E7E-EDED5F7B9FDA}">
      <dgm:prSet/>
      <dgm:spPr/>
      <dgm:t>
        <a:bodyPr/>
        <a:lstStyle/>
        <a:p>
          <a:endParaRPr lang="en-US"/>
        </a:p>
      </dgm:t>
    </dgm:pt>
    <dgm:pt modelId="{2E901235-2D57-4F1E-9CEA-80AB8C17AFD3}" type="sibTrans" cxnId="{F1803377-8404-4B30-8E7E-EDED5F7B9FDA}">
      <dgm:prSet/>
      <dgm:spPr/>
      <dgm:t>
        <a:bodyPr/>
        <a:lstStyle/>
        <a:p>
          <a:endParaRPr lang="en-US"/>
        </a:p>
      </dgm:t>
    </dgm:pt>
    <dgm:pt modelId="{879D2692-93D1-4821-BD0B-48178C9E3D0D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10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Correlation with Memory Performance</a:t>
          </a:r>
        </a:p>
      </dgm:t>
    </dgm:pt>
    <dgm:pt modelId="{19B7E2E7-C37F-49A3-887B-101CA65774CC}" type="parTrans" cxnId="{A746A5FE-E47E-42B9-BD92-982FFA7E00B9}">
      <dgm:prSet/>
      <dgm:spPr/>
      <dgm:t>
        <a:bodyPr/>
        <a:lstStyle/>
        <a:p>
          <a:endParaRPr lang="en-US"/>
        </a:p>
      </dgm:t>
    </dgm:pt>
    <dgm:pt modelId="{262B3DD1-CA97-40D0-8561-3E66EAF6D8B4}" type="sibTrans" cxnId="{A746A5FE-E47E-42B9-BD92-982FFA7E00B9}">
      <dgm:prSet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</dgm:spPr>
      <dgm:t>
        <a:bodyPr/>
        <a:lstStyle/>
        <a:p>
          <a:endParaRPr lang="en-US"/>
        </a:p>
      </dgm:t>
    </dgm:pt>
    <dgm:pt modelId="{40ACED01-74FA-44AF-9FD7-1272D516ED93}">
      <dgm:prSet custT="1"/>
      <dgm:spPr/>
      <dgm:t>
        <a:bodyPr/>
        <a:lstStyle/>
        <a:p>
          <a:r>
            <a:rPr lang="en-US" sz="900" b="0" i="0" dirty="0"/>
            <a:t>Spindle-SO coupling correlates with memory and hippocampal connectivity</a:t>
          </a:r>
          <a:endParaRPr lang="en-US" sz="900" dirty="0"/>
        </a:p>
      </dgm:t>
    </dgm:pt>
    <dgm:pt modelId="{1779554D-459A-436F-A4A0-78019B89E491}" type="parTrans" cxnId="{70395324-BBB6-4642-A2DE-84BC42A70EFD}">
      <dgm:prSet/>
      <dgm:spPr/>
      <dgm:t>
        <a:bodyPr/>
        <a:lstStyle/>
        <a:p>
          <a:endParaRPr lang="en-US"/>
        </a:p>
      </dgm:t>
    </dgm:pt>
    <dgm:pt modelId="{C3802D64-2B0D-4792-93BF-76F66AA0E06F}" type="sibTrans" cxnId="{70395324-BBB6-4642-A2DE-84BC42A70EFD}">
      <dgm:prSet/>
      <dgm:spPr/>
      <dgm:t>
        <a:bodyPr/>
        <a:lstStyle/>
        <a:p>
          <a:endParaRPr lang="en-US"/>
        </a:p>
      </dgm:t>
    </dgm:pt>
    <dgm:pt modelId="{B5741995-BE2F-47C8-B212-A684EFCA87F9}" type="pres">
      <dgm:prSet presAssocID="{6B030629-F980-4818-992E-C4A3DDAAB3F7}" presName="Name0" presStyleCnt="0">
        <dgm:presLayoutVars>
          <dgm:chMax/>
          <dgm:chPref/>
          <dgm:dir/>
          <dgm:animLvl val="lvl"/>
        </dgm:presLayoutVars>
      </dgm:prSet>
      <dgm:spPr/>
    </dgm:pt>
    <dgm:pt modelId="{05C627A1-A48E-4F53-8780-8D32A8CB9146}" type="pres">
      <dgm:prSet presAssocID="{075D5E18-E282-46F2-B3EE-99C32F19AB7F}" presName="composite" presStyleCnt="0"/>
      <dgm:spPr/>
    </dgm:pt>
    <dgm:pt modelId="{53619C00-7EBD-4E36-A6FB-68219E83032B}" type="pres">
      <dgm:prSet presAssocID="{075D5E18-E282-46F2-B3EE-99C32F19AB7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06205A9-D2A8-41B8-BE27-549C1930CE66}" type="pres">
      <dgm:prSet presAssocID="{075D5E18-E282-46F2-B3EE-99C32F19AB7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96BC1AB-8B66-48BA-9172-B0325FED3BF3}" type="pres">
      <dgm:prSet presAssocID="{075D5E18-E282-46F2-B3EE-99C32F19AB7F}" presName="BalanceSpacing" presStyleCnt="0"/>
      <dgm:spPr/>
    </dgm:pt>
    <dgm:pt modelId="{E5EABFC6-A446-4C52-A521-E5F5D3C8BA3F}" type="pres">
      <dgm:prSet presAssocID="{075D5E18-E282-46F2-B3EE-99C32F19AB7F}" presName="BalanceSpacing1" presStyleCnt="0"/>
      <dgm:spPr/>
    </dgm:pt>
    <dgm:pt modelId="{694C9DA1-F2D4-4548-879E-C8DC4C0BB327}" type="pres">
      <dgm:prSet presAssocID="{3A1729D4-0DAF-4E59-990B-EE4E1941DAAF}" presName="Accent1Text" presStyleLbl="node1" presStyleIdx="1" presStyleCnt="6"/>
      <dgm:spPr/>
    </dgm:pt>
    <dgm:pt modelId="{4FC551CD-F764-45B8-9D1B-D47588CA28DF}" type="pres">
      <dgm:prSet presAssocID="{3A1729D4-0DAF-4E59-990B-EE4E1941DAAF}" presName="spaceBetweenRectangles" presStyleCnt="0"/>
      <dgm:spPr/>
    </dgm:pt>
    <dgm:pt modelId="{D799AB0A-E340-4F4B-A2A8-30A82CA15867}" type="pres">
      <dgm:prSet presAssocID="{BD192EE6-9ACA-45C5-BEE3-D06FC8E8CFBB}" presName="composite" presStyleCnt="0"/>
      <dgm:spPr/>
    </dgm:pt>
    <dgm:pt modelId="{50B7D21C-0A18-42BD-89B5-A621EC3A6DB2}" type="pres">
      <dgm:prSet presAssocID="{BD192EE6-9ACA-45C5-BEE3-D06FC8E8CFB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DA6ABE6B-274D-4757-A939-5FDB9F361216}" type="pres">
      <dgm:prSet presAssocID="{BD192EE6-9ACA-45C5-BEE3-D06FC8E8CFB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DC1676D-B935-412A-B536-B2B94D03257D}" type="pres">
      <dgm:prSet presAssocID="{BD192EE6-9ACA-45C5-BEE3-D06FC8E8CFBB}" presName="BalanceSpacing" presStyleCnt="0"/>
      <dgm:spPr/>
    </dgm:pt>
    <dgm:pt modelId="{BD1021B4-E9AB-4A1E-8250-EFC15F976BC2}" type="pres">
      <dgm:prSet presAssocID="{BD192EE6-9ACA-45C5-BEE3-D06FC8E8CFBB}" presName="BalanceSpacing1" presStyleCnt="0"/>
      <dgm:spPr/>
    </dgm:pt>
    <dgm:pt modelId="{2E149AAE-2BCD-432C-8FBA-FBF857E300DD}" type="pres">
      <dgm:prSet presAssocID="{CBEA62F6-9404-4759-9B21-C8F482B75756}" presName="Accent1Text" presStyleLbl="node1" presStyleIdx="3" presStyleCnt="6"/>
      <dgm:spPr/>
    </dgm:pt>
    <dgm:pt modelId="{C1C20DEF-E32C-40C2-997F-CB19712AF325}" type="pres">
      <dgm:prSet presAssocID="{CBEA62F6-9404-4759-9B21-C8F482B75756}" presName="spaceBetweenRectangles" presStyleCnt="0"/>
      <dgm:spPr/>
    </dgm:pt>
    <dgm:pt modelId="{8BCC9908-856E-47EC-8658-18CA8A959324}" type="pres">
      <dgm:prSet presAssocID="{879D2692-93D1-4821-BD0B-48178C9E3D0D}" presName="composite" presStyleCnt="0"/>
      <dgm:spPr/>
    </dgm:pt>
    <dgm:pt modelId="{77211A2B-9D61-470E-8734-95CFA3038197}" type="pres">
      <dgm:prSet presAssocID="{879D2692-93D1-4821-BD0B-48178C9E3D0D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AE2F209-403A-43A7-BCD0-D9619D02437E}" type="pres">
      <dgm:prSet presAssocID="{879D2692-93D1-4821-BD0B-48178C9E3D0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2DEC543-3553-424E-A21D-A3FFC677B899}" type="pres">
      <dgm:prSet presAssocID="{879D2692-93D1-4821-BD0B-48178C9E3D0D}" presName="BalanceSpacing" presStyleCnt="0"/>
      <dgm:spPr/>
    </dgm:pt>
    <dgm:pt modelId="{06B12971-30E9-40E1-A63F-EFF0F0CEFB71}" type="pres">
      <dgm:prSet presAssocID="{879D2692-93D1-4821-BD0B-48178C9E3D0D}" presName="BalanceSpacing1" presStyleCnt="0"/>
      <dgm:spPr/>
    </dgm:pt>
    <dgm:pt modelId="{F294D78A-7F96-4DB3-B6F4-42B66BF1DEF6}" type="pres">
      <dgm:prSet presAssocID="{262B3DD1-CA97-40D0-8561-3E66EAF6D8B4}" presName="Accent1Text" presStyleLbl="node1" presStyleIdx="5" presStyleCnt="6"/>
      <dgm:spPr/>
    </dgm:pt>
  </dgm:ptLst>
  <dgm:cxnLst>
    <dgm:cxn modelId="{11A85C12-E9C6-49B0-AC4C-9A317540A66E}" type="presOf" srcId="{CBEA62F6-9404-4759-9B21-C8F482B75756}" destId="{2E149AAE-2BCD-432C-8FBA-FBF857E300DD}" srcOrd="0" destOrd="0" presId="urn:microsoft.com/office/officeart/2008/layout/AlternatingHexagons"/>
    <dgm:cxn modelId="{F63B2A15-8424-441D-BD66-48F04C4535BE}" srcId="{075D5E18-E282-46F2-B3EE-99C32F19AB7F}" destId="{2219B1A5-80DC-45C4-971D-19DD8245CA17}" srcOrd="0" destOrd="0" parTransId="{E7C91760-A965-4C8D-9B43-F2DA9A2FD0CC}" sibTransId="{64D46ED7-0773-4DB2-8C76-374CC3A0DA60}"/>
    <dgm:cxn modelId="{70395324-BBB6-4642-A2DE-84BC42A70EFD}" srcId="{879D2692-93D1-4821-BD0B-48178C9E3D0D}" destId="{40ACED01-74FA-44AF-9FD7-1272D516ED93}" srcOrd="0" destOrd="0" parTransId="{1779554D-459A-436F-A4A0-78019B89E491}" sibTransId="{C3802D64-2B0D-4792-93BF-76F66AA0E06F}"/>
    <dgm:cxn modelId="{DC7E825B-36A3-4EA0-89F6-4C0F52C1C114}" srcId="{6B030629-F980-4818-992E-C4A3DDAAB3F7}" destId="{BD192EE6-9ACA-45C5-BEE3-D06FC8E8CFBB}" srcOrd="1" destOrd="0" parTransId="{87872753-F2CA-4434-8042-664F6F64DA8D}" sibTransId="{CBEA62F6-9404-4759-9B21-C8F482B75756}"/>
    <dgm:cxn modelId="{F1803377-8404-4B30-8E7E-EDED5F7B9FDA}" srcId="{BD192EE6-9ACA-45C5-BEE3-D06FC8E8CFBB}" destId="{57CA43C8-8AA4-4FDB-80BF-4DFB1480D18C}" srcOrd="0" destOrd="0" parTransId="{912AF362-F166-4CF0-826E-88EBE70B04C5}" sibTransId="{2E901235-2D57-4F1E-9CEA-80AB8C17AFD3}"/>
    <dgm:cxn modelId="{4C1E2E78-9259-483B-B913-57AC3EC9AD2D}" type="presOf" srcId="{6B030629-F980-4818-992E-C4A3DDAAB3F7}" destId="{B5741995-BE2F-47C8-B212-A684EFCA87F9}" srcOrd="0" destOrd="0" presId="urn:microsoft.com/office/officeart/2008/layout/AlternatingHexagons"/>
    <dgm:cxn modelId="{75CBBA79-4AEB-423C-AC7C-51C5AFA0FA6B}" type="presOf" srcId="{57CA43C8-8AA4-4FDB-80BF-4DFB1480D18C}" destId="{DA6ABE6B-274D-4757-A939-5FDB9F361216}" srcOrd="0" destOrd="0" presId="urn:microsoft.com/office/officeart/2008/layout/AlternatingHexagons"/>
    <dgm:cxn modelId="{B44E8186-6468-4C8E-BE3D-0FEF2E537B55}" srcId="{6B030629-F980-4818-992E-C4A3DDAAB3F7}" destId="{075D5E18-E282-46F2-B3EE-99C32F19AB7F}" srcOrd="0" destOrd="0" parTransId="{07A8E0C3-921B-4F0F-B2F7-2A931A193151}" sibTransId="{3A1729D4-0DAF-4E59-990B-EE4E1941DAAF}"/>
    <dgm:cxn modelId="{8B179F86-341F-4D8E-B281-6375FC5A865A}" type="presOf" srcId="{075D5E18-E282-46F2-B3EE-99C32F19AB7F}" destId="{53619C00-7EBD-4E36-A6FB-68219E83032B}" srcOrd="0" destOrd="0" presId="urn:microsoft.com/office/officeart/2008/layout/AlternatingHexagons"/>
    <dgm:cxn modelId="{0E92AEAB-E09C-4C62-81A1-274ECD6F6943}" type="presOf" srcId="{2219B1A5-80DC-45C4-971D-19DD8245CA17}" destId="{D06205A9-D2A8-41B8-BE27-549C1930CE66}" srcOrd="0" destOrd="0" presId="urn:microsoft.com/office/officeart/2008/layout/AlternatingHexagons"/>
    <dgm:cxn modelId="{655ED4AB-0F30-432E-9930-569126FC7978}" type="presOf" srcId="{40ACED01-74FA-44AF-9FD7-1272D516ED93}" destId="{8AE2F209-403A-43A7-BCD0-D9619D02437E}" srcOrd="0" destOrd="0" presId="urn:microsoft.com/office/officeart/2008/layout/AlternatingHexagons"/>
    <dgm:cxn modelId="{391E50CE-B9F7-4079-B8B1-1EC0F645D9A1}" type="presOf" srcId="{3A1729D4-0DAF-4E59-990B-EE4E1941DAAF}" destId="{694C9DA1-F2D4-4548-879E-C8DC4C0BB327}" srcOrd="0" destOrd="0" presId="urn:microsoft.com/office/officeart/2008/layout/AlternatingHexagons"/>
    <dgm:cxn modelId="{216611D6-F3DB-402F-B4B4-C9691A04E280}" type="presOf" srcId="{262B3DD1-CA97-40D0-8561-3E66EAF6D8B4}" destId="{F294D78A-7F96-4DB3-B6F4-42B66BF1DEF6}" srcOrd="0" destOrd="0" presId="urn:microsoft.com/office/officeart/2008/layout/AlternatingHexagons"/>
    <dgm:cxn modelId="{27A487E7-EF2A-45E2-9F2A-049790D6842A}" type="presOf" srcId="{BD192EE6-9ACA-45C5-BEE3-D06FC8E8CFBB}" destId="{50B7D21C-0A18-42BD-89B5-A621EC3A6DB2}" srcOrd="0" destOrd="0" presId="urn:microsoft.com/office/officeart/2008/layout/AlternatingHexagons"/>
    <dgm:cxn modelId="{A746A5FE-E47E-42B9-BD92-982FFA7E00B9}" srcId="{6B030629-F980-4818-992E-C4A3DDAAB3F7}" destId="{879D2692-93D1-4821-BD0B-48178C9E3D0D}" srcOrd="2" destOrd="0" parTransId="{19B7E2E7-C37F-49A3-887B-101CA65774CC}" sibTransId="{262B3DD1-CA97-40D0-8561-3E66EAF6D8B4}"/>
    <dgm:cxn modelId="{A64E17FF-3806-4AC5-A310-494A3CCFE74B}" type="presOf" srcId="{879D2692-93D1-4821-BD0B-48178C9E3D0D}" destId="{77211A2B-9D61-470E-8734-95CFA3038197}" srcOrd="0" destOrd="0" presId="urn:microsoft.com/office/officeart/2008/layout/AlternatingHexagons"/>
    <dgm:cxn modelId="{2DC78390-6997-4EA7-AB94-1B89B9A2F30B}" type="presParOf" srcId="{B5741995-BE2F-47C8-B212-A684EFCA87F9}" destId="{05C627A1-A48E-4F53-8780-8D32A8CB9146}" srcOrd="0" destOrd="0" presId="urn:microsoft.com/office/officeart/2008/layout/AlternatingHexagons"/>
    <dgm:cxn modelId="{DCDD451A-E939-40B4-85E1-4732494A6957}" type="presParOf" srcId="{05C627A1-A48E-4F53-8780-8D32A8CB9146}" destId="{53619C00-7EBD-4E36-A6FB-68219E83032B}" srcOrd="0" destOrd="0" presId="urn:microsoft.com/office/officeart/2008/layout/AlternatingHexagons"/>
    <dgm:cxn modelId="{31B1E26E-ADD0-4CB7-9D25-453DDD0C60F1}" type="presParOf" srcId="{05C627A1-A48E-4F53-8780-8D32A8CB9146}" destId="{D06205A9-D2A8-41B8-BE27-549C1930CE66}" srcOrd="1" destOrd="0" presId="urn:microsoft.com/office/officeart/2008/layout/AlternatingHexagons"/>
    <dgm:cxn modelId="{C26A7DCE-22C4-451E-B07F-EF10FDCD7518}" type="presParOf" srcId="{05C627A1-A48E-4F53-8780-8D32A8CB9146}" destId="{996BC1AB-8B66-48BA-9172-B0325FED3BF3}" srcOrd="2" destOrd="0" presId="urn:microsoft.com/office/officeart/2008/layout/AlternatingHexagons"/>
    <dgm:cxn modelId="{86A07664-41CE-42B7-A57C-55309AE11FA7}" type="presParOf" srcId="{05C627A1-A48E-4F53-8780-8D32A8CB9146}" destId="{E5EABFC6-A446-4C52-A521-E5F5D3C8BA3F}" srcOrd="3" destOrd="0" presId="urn:microsoft.com/office/officeart/2008/layout/AlternatingHexagons"/>
    <dgm:cxn modelId="{D1C5E8C7-E061-4748-AF2C-D51E77DFD882}" type="presParOf" srcId="{05C627A1-A48E-4F53-8780-8D32A8CB9146}" destId="{694C9DA1-F2D4-4548-879E-C8DC4C0BB327}" srcOrd="4" destOrd="0" presId="urn:microsoft.com/office/officeart/2008/layout/AlternatingHexagons"/>
    <dgm:cxn modelId="{F2498FE3-240A-4F45-BACB-88D98153A036}" type="presParOf" srcId="{B5741995-BE2F-47C8-B212-A684EFCA87F9}" destId="{4FC551CD-F764-45B8-9D1B-D47588CA28DF}" srcOrd="1" destOrd="0" presId="urn:microsoft.com/office/officeart/2008/layout/AlternatingHexagons"/>
    <dgm:cxn modelId="{5E93BF0C-920C-406C-9420-6E03032CE58D}" type="presParOf" srcId="{B5741995-BE2F-47C8-B212-A684EFCA87F9}" destId="{D799AB0A-E340-4F4B-A2A8-30A82CA15867}" srcOrd="2" destOrd="0" presId="urn:microsoft.com/office/officeart/2008/layout/AlternatingHexagons"/>
    <dgm:cxn modelId="{8C25DC52-E649-40FA-B773-352A2AB26E3B}" type="presParOf" srcId="{D799AB0A-E340-4F4B-A2A8-30A82CA15867}" destId="{50B7D21C-0A18-42BD-89B5-A621EC3A6DB2}" srcOrd="0" destOrd="0" presId="urn:microsoft.com/office/officeart/2008/layout/AlternatingHexagons"/>
    <dgm:cxn modelId="{19B5F3F8-FC0B-4E2D-988E-9759BC0C3935}" type="presParOf" srcId="{D799AB0A-E340-4F4B-A2A8-30A82CA15867}" destId="{DA6ABE6B-274D-4757-A939-5FDB9F361216}" srcOrd="1" destOrd="0" presId="urn:microsoft.com/office/officeart/2008/layout/AlternatingHexagons"/>
    <dgm:cxn modelId="{6BAF9BE1-023D-4207-AB3A-E81FDEECDEC6}" type="presParOf" srcId="{D799AB0A-E340-4F4B-A2A8-30A82CA15867}" destId="{7DC1676D-B935-412A-B536-B2B94D03257D}" srcOrd="2" destOrd="0" presId="urn:microsoft.com/office/officeart/2008/layout/AlternatingHexagons"/>
    <dgm:cxn modelId="{4A29ACAB-F1A6-48BA-850A-8E391FDF8C1C}" type="presParOf" srcId="{D799AB0A-E340-4F4B-A2A8-30A82CA15867}" destId="{BD1021B4-E9AB-4A1E-8250-EFC15F976BC2}" srcOrd="3" destOrd="0" presId="urn:microsoft.com/office/officeart/2008/layout/AlternatingHexagons"/>
    <dgm:cxn modelId="{FF9D185B-5521-47FD-A9C6-689B8170A1A7}" type="presParOf" srcId="{D799AB0A-E340-4F4B-A2A8-30A82CA15867}" destId="{2E149AAE-2BCD-432C-8FBA-FBF857E300DD}" srcOrd="4" destOrd="0" presId="urn:microsoft.com/office/officeart/2008/layout/AlternatingHexagons"/>
    <dgm:cxn modelId="{BBD17BE7-0334-424F-8544-B18183A2750D}" type="presParOf" srcId="{B5741995-BE2F-47C8-B212-A684EFCA87F9}" destId="{C1C20DEF-E32C-40C2-997F-CB19712AF325}" srcOrd="3" destOrd="0" presId="urn:microsoft.com/office/officeart/2008/layout/AlternatingHexagons"/>
    <dgm:cxn modelId="{565822C8-9792-4849-BC39-273168BCB284}" type="presParOf" srcId="{B5741995-BE2F-47C8-B212-A684EFCA87F9}" destId="{8BCC9908-856E-47EC-8658-18CA8A959324}" srcOrd="4" destOrd="0" presId="urn:microsoft.com/office/officeart/2008/layout/AlternatingHexagons"/>
    <dgm:cxn modelId="{F98B4F78-F549-4261-915A-2D16AC32037D}" type="presParOf" srcId="{8BCC9908-856E-47EC-8658-18CA8A959324}" destId="{77211A2B-9D61-470E-8734-95CFA3038197}" srcOrd="0" destOrd="0" presId="urn:microsoft.com/office/officeart/2008/layout/AlternatingHexagons"/>
    <dgm:cxn modelId="{1D4D25BA-375F-41B4-829E-7C34E85A1C44}" type="presParOf" srcId="{8BCC9908-856E-47EC-8658-18CA8A959324}" destId="{8AE2F209-403A-43A7-BCD0-D9619D02437E}" srcOrd="1" destOrd="0" presId="urn:microsoft.com/office/officeart/2008/layout/AlternatingHexagons"/>
    <dgm:cxn modelId="{6B8C2D65-2D93-453D-B158-3F4E3C7A73C5}" type="presParOf" srcId="{8BCC9908-856E-47EC-8658-18CA8A959324}" destId="{D2DEC543-3553-424E-A21D-A3FFC677B899}" srcOrd="2" destOrd="0" presId="urn:microsoft.com/office/officeart/2008/layout/AlternatingHexagons"/>
    <dgm:cxn modelId="{35B0CA6F-29E6-40A3-9313-1E3BB4523036}" type="presParOf" srcId="{8BCC9908-856E-47EC-8658-18CA8A959324}" destId="{06B12971-30E9-40E1-A63F-EFF0F0CEFB71}" srcOrd="3" destOrd="0" presId="urn:microsoft.com/office/officeart/2008/layout/AlternatingHexagons"/>
    <dgm:cxn modelId="{B70DDAF5-FC09-4838-BD11-CD997C574357}" type="presParOf" srcId="{8BCC9908-856E-47EC-8658-18CA8A959324}" destId="{F294D78A-7F96-4DB3-B6F4-42B66BF1DEF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439351-44B0-4508-860F-A0473FB7F69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4BBD82-257A-4086-B078-054025C83F6F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i="0" baseline="0" dirty="0">
              <a:latin typeface="Bahnschrift" panose="020B0502040204020203" pitchFamily="34" charset="0"/>
            </a:rPr>
            <a:t>Data Preprocessing</a:t>
          </a:r>
          <a:endParaRPr lang="en-US" sz="1400" dirty="0">
            <a:latin typeface="Bahnschrift" panose="020B0502040204020203" pitchFamily="34" charset="0"/>
          </a:endParaRPr>
        </a:p>
      </dgm:t>
    </dgm:pt>
    <dgm:pt modelId="{56BF0DA1-03EB-4A1C-AEB9-AE37F71E943D}" type="parTrans" cxnId="{19B77EE8-C135-4C19-BD3A-9BF4F240C149}">
      <dgm:prSet/>
      <dgm:spPr/>
      <dgm:t>
        <a:bodyPr/>
        <a:lstStyle/>
        <a:p>
          <a:endParaRPr lang="en-US"/>
        </a:p>
      </dgm:t>
    </dgm:pt>
    <dgm:pt modelId="{7CF713FC-2049-48C4-8789-4C82C3F76896}" type="sibTrans" cxnId="{19B77EE8-C135-4C19-BD3A-9BF4F240C149}">
      <dgm:prSet/>
      <dgm:spPr/>
      <dgm:t>
        <a:bodyPr/>
        <a:lstStyle/>
        <a:p>
          <a:endParaRPr lang="en-US"/>
        </a:p>
      </dgm:t>
    </dgm:pt>
    <dgm:pt modelId="{4B1BF099-54A0-4904-A076-1768C2C91C01}">
      <dgm:prSet/>
      <dgm:spPr/>
      <dgm:t>
        <a:bodyPr/>
        <a:lstStyle/>
        <a:p>
          <a:r>
            <a:rPr lang="en-US" b="0" i="0" baseline="0"/>
            <a:t>Filter raw EEG data to focus on the relevant frequency ranges for sleep analysis.</a:t>
          </a:r>
          <a:endParaRPr lang="en-US"/>
        </a:p>
      </dgm:t>
    </dgm:pt>
    <dgm:pt modelId="{B54ADFD6-A1BC-4377-BF8B-5F86897D7CEA}" type="parTrans" cxnId="{B6347E50-DB5D-415D-A196-0E6F0403780A}">
      <dgm:prSet/>
      <dgm:spPr/>
      <dgm:t>
        <a:bodyPr/>
        <a:lstStyle/>
        <a:p>
          <a:endParaRPr lang="en-US"/>
        </a:p>
      </dgm:t>
    </dgm:pt>
    <dgm:pt modelId="{E3C37EBB-FA5D-49D7-9D25-99209902D483}" type="sibTrans" cxnId="{B6347E50-DB5D-415D-A196-0E6F0403780A}">
      <dgm:prSet/>
      <dgm:spPr/>
      <dgm:t>
        <a:bodyPr/>
        <a:lstStyle/>
        <a:p>
          <a:endParaRPr lang="en-US"/>
        </a:p>
      </dgm:t>
    </dgm:pt>
    <dgm:pt modelId="{B1FF28C3-2BA1-47F6-9492-EAA86C56E2A0}">
      <dgm:prSet/>
      <dgm:spPr/>
      <dgm:t>
        <a:bodyPr/>
        <a:lstStyle/>
        <a:p>
          <a:r>
            <a:rPr lang="en-US" b="0" i="0" baseline="0"/>
            <a:t>Use Independent Component Analysis (ICA) to remove artifacts like eye blinks and muscle movements.</a:t>
          </a:r>
          <a:endParaRPr lang="en-US"/>
        </a:p>
      </dgm:t>
    </dgm:pt>
    <dgm:pt modelId="{9BB45B87-352F-4FEB-A507-54F0316A8A66}" type="parTrans" cxnId="{8436D04C-C982-40CC-9770-D32EBDB18307}">
      <dgm:prSet/>
      <dgm:spPr/>
      <dgm:t>
        <a:bodyPr/>
        <a:lstStyle/>
        <a:p>
          <a:endParaRPr lang="en-US"/>
        </a:p>
      </dgm:t>
    </dgm:pt>
    <dgm:pt modelId="{1918BEAB-4E49-42C7-AFA5-5815438F5715}" type="sibTrans" cxnId="{8436D04C-C982-40CC-9770-D32EBDB18307}">
      <dgm:prSet/>
      <dgm:spPr/>
      <dgm:t>
        <a:bodyPr/>
        <a:lstStyle/>
        <a:p>
          <a:endParaRPr lang="en-US"/>
        </a:p>
      </dgm:t>
    </dgm:pt>
    <dgm:pt modelId="{D457B3B6-6027-4A32-A7C9-76EDA19D41E6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i="0" baseline="0" dirty="0">
              <a:latin typeface="Bahnschrift" panose="020B0502040204020203" pitchFamily="34" charset="0"/>
            </a:rPr>
            <a:t>Detect SOs and Sleep Spindles</a:t>
          </a:r>
          <a:endParaRPr lang="en-US" sz="1400" dirty="0">
            <a:latin typeface="Bahnschrift" panose="020B0502040204020203" pitchFamily="34" charset="0"/>
          </a:endParaRPr>
        </a:p>
      </dgm:t>
    </dgm:pt>
    <dgm:pt modelId="{B99640FE-4CF6-418B-92EB-1B36E25D45B2}" type="parTrans" cxnId="{F238792C-767D-4C50-8A0D-A1050564CAB0}">
      <dgm:prSet/>
      <dgm:spPr/>
      <dgm:t>
        <a:bodyPr/>
        <a:lstStyle/>
        <a:p>
          <a:endParaRPr lang="en-US"/>
        </a:p>
      </dgm:t>
    </dgm:pt>
    <dgm:pt modelId="{01B923DA-AAFF-4DDD-B396-260C74AD9CA1}" type="sibTrans" cxnId="{F238792C-767D-4C50-8A0D-A1050564CAB0}">
      <dgm:prSet/>
      <dgm:spPr/>
      <dgm:t>
        <a:bodyPr/>
        <a:lstStyle/>
        <a:p>
          <a:endParaRPr lang="en-US"/>
        </a:p>
      </dgm:t>
    </dgm:pt>
    <dgm:pt modelId="{58FA517E-7513-4452-93D4-4DAAF3769C77}">
      <dgm:prSet/>
      <dgm:spPr/>
      <dgm:t>
        <a:bodyPr/>
        <a:lstStyle/>
        <a:p>
          <a:r>
            <a:rPr lang="en-US" b="0" i="0" baseline="0" dirty="0"/>
            <a:t>Apply algorithms such as YASA for slow oscillations (~0.5-1 Hz) and SUMO for sleep spindles (~12-16 Hz).</a:t>
          </a:r>
          <a:endParaRPr lang="en-US" dirty="0"/>
        </a:p>
      </dgm:t>
    </dgm:pt>
    <dgm:pt modelId="{5157FB91-7200-4988-8AAE-A46B2822D0BB}" type="parTrans" cxnId="{D3438896-9C70-44B9-A75A-FADA53337299}">
      <dgm:prSet/>
      <dgm:spPr/>
      <dgm:t>
        <a:bodyPr/>
        <a:lstStyle/>
        <a:p>
          <a:endParaRPr lang="en-US"/>
        </a:p>
      </dgm:t>
    </dgm:pt>
    <dgm:pt modelId="{919F72D5-5621-495A-AEAE-55579C03BE88}" type="sibTrans" cxnId="{D3438896-9C70-44B9-A75A-FADA53337299}">
      <dgm:prSet/>
      <dgm:spPr/>
      <dgm:t>
        <a:bodyPr/>
        <a:lstStyle/>
        <a:p>
          <a:endParaRPr lang="en-US"/>
        </a:p>
      </dgm:t>
    </dgm:pt>
    <dgm:pt modelId="{822261CA-B47A-46B9-8865-8F3FC6A58EFF}">
      <dgm:prSet/>
      <dgm:spPr/>
      <dgm:t>
        <a:bodyPr/>
        <a:lstStyle/>
        <a:p>
          <a:r>
            <a:rPr lang="en-US" b="0" i="0" baseline="0"/>
            <a:t>Mark events on the EEG timeline.</a:t>
          </a:r>
          <a:endParaRPr lang="en-US"/>
        </a:p>
      </dgm:t>
    </dgm:pt>
    <dgm:pt modelId="{E443A156-B81C-4F7B-98BC-0AEB46DCCF2C}" type="parTrans" cxnId="{EA7386C6-A1BF-4F7B-B894-D86684032478}">
      <dgm:prSet/>
      <dgm:spPr/>
      <dgm:t>
        <a:bodyPr/>
        <a:lstStyle/>
        <a:p>
          <a:endParaRPr lang="en-US"/>
        </a:p>
      </dgm:t>
    </dgm:pt>
    <dgm:pt modelId="{1D1AAFB8-5800-400D-B476-D3E4B2D2D700}" type="sibTrans" cxnId="{EA7386C6-A1BF-4F7B-B894-D86684032478}">
      <dgm:prSet/>
      <dgm:spPr/>
      <dgm:t>
        <a:bodyPr/>
        <a:lstStyle/>
        <a:p>
          <a:endParaRPr lang="en-US"/>
        </a:p>
      </dgm:t>
    </dgm:pt>
    <dgm:pt modelId="{39B34D22-EC39-4071-B10B-1D5DB8F03940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i="0" baseline="0" dirty="0">
              <a:latin typeface="Bahnschrift" panose="020B0502040204020203" pitchFamily="34" charset="0"/>
            </a:rPr>
            <a:t>Define Coupling Windows</a:t>
          </a:r>
          <a:endParaRPr lang="en-US" sz="1400" dirty="0">
            <a:latin typeface="Bahnschrift" panose="020B0502040204020203" pitchFamily="34" charset="0"/>
          </a:endParaRPr>
        </a:p>
      </dgm:t>
    </dgm:pt>
    <dgm:pt modelId="{AB160466-52AD-41F9-9AC4-0FD88AA5B6A1}" type="parTrans" cxnId="{A42307DE-8B74-4CBD-BDBC-69C43DA6CE15}">
      <dgm:prSet/>
      <dgm:spPr/>
      <dgm:t>
        <a:bodyPr/>
        <a:lstStyle/>
        <a:p>
          <a:endParaRPr lang="en-US"/>
        </a:p>
      </dgm:t>
    </dgm:pt>
    <dgm:pt modelId="{E6BE645A-82DF-4330-A49B-1BBFF9FD6151}" type="sibTrans" cxnId="{A42307DE-8B74-4CBD-BDBC-69C43DA6CE15}">
      <dgm:prSet/>
      <dgm:spPr/>
      <dgm:t>
        <a:bodyPr/>
        <a:lstStyle/>
        <a:p>
          <a:endParaRPr lang="en-US"/>
        </a:p>
      </dgm:t>
    </dgm:pt>
    <dgm:pt modelId="{C7290EEC-4599-4C9F-9DAE-230D6C0B3715}">
      <dgm:prSet/>
      <dgm:spPr/>
      <dgm:t>
        <a:bodyPr/>
        <a:lstStyle/>
        <a:p>
          <a:r>
            <a:rPr lang="en-US" b="0" i="0" baseline="0"/>
            <a:t>Identify slow oscillation peaks and create a ±1 second window to check for spindle alignment.</a:t>
          </a:r>
          <a:endParaRPr lang="en-US"/>
        </a:p>
      </dgm:t>
    </dgm:pt>
    <dgm:pt modelId="{871E254A-606E-4DE8-AED7-57A65ACF3891}" type="parTrans" cxnId="{A8DCA6EB-7E66-4EB4-8918-BB55FC6FFB9A}">
      <dgm:prSet/>
      <dgm:spPr/>
      <dgm:t>
        <a:bodyPr/>
        <a:lstStyle/>
        <a:p>
          <a:endParaRPr lang="en-US"/>
        </a:p>
      </dgm:t>
    </dgm:pt>
    <dgm:pt modelId="{53C34B1C-40B9-413C-8A37-9ED3EA452157}" type="sibTrans" cxnId="{A8DCA6EB-7E66-4EB4-8918-BB55FC6FFB9A}">
      <dgm:prSet/>
      <dgm:spPr/>
      <dgm:t>
        <a:bodyPr/>
        <a:lstStyle/>
        <a:p>
          <a:endParaRPr lang="en-US"/>
        </a:p>
      </dgm:t>
    </dgm:pt>
    <dgm:pt modelId="{5A632984-0399-46A8-ADE4-5864C059F52A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i="0" baseline="0" dirty="0">
              <a:latin typeface="Bahnschrift" panose="020B0502040204020203" pitchFamily="34" charset="0"/>
            </a:rPr>
            <a:t>Analyze Metrics</a:t>
          </a:r>
          <a:endParaRPr lang="en-US" sz="1400" dirty="0">
            <a:latin typeface="Bahnschrift" panose="020B0502040204020203" pitchFamily="34" charset="0"/>
          </a:endParaRPr>
        </a:p>
      </dgm:t>
    </dgm:pt>
    <dgm:pt modelId="{1266E060-6595-4F66-9AB6-98CF31775FAF}" type="parTrans" cxnId="{F8C14099-FDB7-414D-8976-D260A52896A3}">
      <dgm:prSet/>
      <dgm:spPr/>
      <dgm:t>
        <a:bodyPr/>
        <a:lstStyle/>
        <a:p>
          <a:endParaRPr lang="en-US"/>
        </a:p>
      </dgm:t>
    </dgm:pt>
    <dgm:pt modelId="{13A1FB7D-AB80-4633-9ECA-D4890917263C}" type="sibTrans" cxnId="{F8C14099-FDB7-414D-8976-D260A52896A3}">
      <dgm:prSet/>
      <dgm:spPr/>
      <dgm:t>
        <a:bodyPr/>
        <a:lstStyle/>
        <a:p>
          <a:endParaRPr lang="en-US"/>
        </a:p>
      </dgm:t>
    </dgm:pt>
    <dgm:pt modelId="{E97FA974-BE3F-42B5-89C3-43E549242BAF}">
      <dgm:prSet/>
      <dgm:spPr/>
      <dgm:t>
        <a:bodyPr/>
        <a:lstStyle/>
        <a:p>
          <a:r>
            <a:rPr lang="en-US" b="0" i="0" baseline="0" dirty="0"/>
            <a:t>Measure spindle density, SO amplitude, and synchronization between spindles and SOs.</a:t>
          </a:r>
          <a:endParaRPr lang="en-US" dirty="0"/>
        </a:p>
      </dgm:t>
    </dgm:pt>
    <dgm:pt modelId="{A0BF9B82-84FA-4A9C-9775-777238FDC00F}" type="parTrans" cxnId="{82B4CAE9-3E9C-4871-910A-F3079083E764}">
      <dgm:prSet/>
      <dgm:spPr/>
      <dgm:t>
        <a:bodyPr/>
        <a:lstStyle/>
        <a:p>
          <a:endParaRPr lang="en-US"/>
        </a:p>
      </dgm:t>
    </dgm:pt>
    <dgm:pt modelId="{17EB8951-471F-4E7B-8256-125D88C6E5CF}" type="sibTrans" cxnId="{82B4CAE9-3E9C-4871-910A-F3079083E764}">
      <dgm:prSet/>
      <dgm:spPr/>
      <dgm:t>
        <a:bodyPr/>
        <a:lstStyle/>
        <a:p>
          <a:endParaRPr lang="en-US"/>
        </a:p>
      </dgm:t>
    </dgm:pt>
    <dgm:pt modelId="{851CF87D-722A-44F3-B373-C8D534F5DCFB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i="0" baseline="0" dirty="0">
              <a:latin typeface="Bahnschrift" panose="020B0502040204020203" pitchFamily="34" charset="0"/>
            </a:rPr>
            <a:t>Statistical Analysis</a:t>
          </a:r>
          <a:endParaRPr lang="en-US" sz="1400" dirty="0">
            <a:latin typeface="Bahnschrift" panose="020B0502040204020203" pitchFamily="34" charset="0"/>
          </a:endParaRPr>
        </a:p>
      </dgm:t>
    </dgm:pt>
    <dgm:pt modelId="{429940E6-31BB-45F5-80E5-71C96A337288}" type="parTrans" cxnId="{54B0E804-54D3-4474-BE24-C1BCA0A69B3D}">
      <dgm:prSet/>
      <dgm:spPr/>
      <dgm:t>
        <a:bodyPr/>
        <a:lstStyle/>
        <a:p>
          <a:endParaRPr lang="en-US"/>
        </a:p>
      </dgm:t>
    </dgm:pt>
    <dgm:pt modelId="{DE880BF5-5687-4A56-BB49-497E68218F50}" type="sibTrans" cxnId="{54B0E804-54D3-4474-BE24-C1BCA0A69B3D}">
      <dgm:prSet/>
      <dgm:spPr/>
      <dgm:t>
        <a:bodyPr/>
        <a:lstStyle/>
        <a:p>
          <a:endParaRPr lang="en-US"/>
        </a:p>
      </dgm:t>
    </dgm:pt>
    <dgm:pt modelId="{3B241184-B6AC-49AA-8956-854618115087}">
      <dgm:prSet/>
      <dgm:spPr/>
      <dgm:t>
        <a:bodyPr/>
        <a:lstStyle/>
        <a:p>
          <a:r>
            <a:rPr lang="en-US" b="0" i="0" baseline="0" dirty="0"/>
            <a:t>Correlate spindle-SO coupling metrics with memory performance across different tasks.</a:t>
          </a:r>
          <a:endParaRPr lang="en-US" dirty="0"/>
        </a:p>
      </dgm:t>
    </dgm:pt>
    <dgm:pt modelId="{95CF07E0-F481-47A9-8C2F-A4F67C4F1114}" type="parTrans" cxnId="{AA3A9B96-5107-42A3-ADE5-CAC28EAE6EE7}">
      <dgm:prSet/>
      <dgm:spPr/>
      <dgm:t>
        <a:bodyPr/>
        <a:lstStyle/>
        <a:p>
          <a:endParaRPr lang="en-US"/>
        </a:p>
      </dgm:t>
    </dgm:pt>
    <dgm:pt modelId="{66ED4CB5-9DE2-449F-90BE-414686625FFC}" type="sibTrans" cxnId="{AA3A9B96-5107-42A3-ADE5-CAC28EAE6EE7}">
      <dgm:prSet/>
      <dgm:spPr/>
      <dgm:t>
        <a:bodyPr/>
        <a:lstStyle/>
        <a:p>
          <a:endParaRPr lang="en-US"/>
        </a:p>
      </dgm:t>
    </dgm:pt>
    <dgm:pt modelId="{942F5692-C2E3-4870-9941-3EC974C38D5F}" type="pres">
      <dgm:prSet presAssocID="{FB439351-44B0-4508-860F-A0473FB7F69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A8707DB-25FD-4C0E-805A-5B6CFF175BA6}" type="pres">
      <dgm:prSet presAssocID="{264BBD82-257A-4086-B078-054025C83F6F}" presName="root" presStyleCnt="0"/>
      <dgm:spPr/>
    </dgm:pt>
    <dgm:pt modelId="{A0AA058F-745E-4490-A776-A7D6F2845AB9}" type="pres">
      <dgm:prSet presAssocID="{264BBD82-257A-4086-B078-054025C83F6F}" presName="rootComposite" presStyleCnt="0"/>
      <dgm:spPr/>
    </dgm:pt>
    <dgm:pt modelId="{801C9912-F4E7-4A32-A3AF-E4C2BA45E714}" type="pres">
      <dgm:prSet presAssocID="{264BBD82-257A-4086-B078-054025C83F6F}" presName="rootText" presStyleLbl="node1" presStyleIdx="0" presStyleCnt="5"/>
      <dgm:spPr/>
    </dgm:pt>
    <dgm:pt modelId="{4FF943CC-6335-4753-9B7C-7E4CF5A69BF3}" type="pres">
      <dgm:prSet presAssocID="{264BBD82-257A-4086-B078-054025C83F6F}" presName="rootConnector" presStyleLbl="node1" presStyleIdx="0" presStyleCnt="5"/>
      <dgm:spPr/>
    </dgm:pt>
    <dgm:pt modelId="{9EFBAE5E-B603-4BC3-9593-DA1C30AA7D1D}" type="pres">
      <dgm:prSet presAssocID="{264BBD82-257A-4086-B078-054025C83F6F}" presName="childShape" presStyleCnt="0"/>
      <dgm:spPr/>
    </dgm:pt>
    <dgm:pt modelId="{117BBE9E-0E1D-41F8-9DE4-62232EB9DA05}" type="pres">
      <dgm:prSet presAssocID="{B54ADFD6-A1BC-4377-BF8B-5F86897D7CEA}" presName="Name13" presStyleLbl="parChTrans1D2" presStyleIdx="0" presStyleCnt="7"/>
      <dgm:spPr/>
    </dgm:pt>
    <dgm:pt modelId="{E6AC2741-E8A6-49C9-97ED-29094FEE10DE}" type="pres">
      <dgm:prSet presAssocID="{4B1BF099-54A0-4904-A076-1768C2C91C01}" presName="childText" presStyleLbl="bgAcc1" presStyleIdx="0" presStyleCnt="7">
        <dgm:presLayoutVars>
          <dgm:bulletEnabled val="1"/>
        </dgm:presLayoutVars>
      </dgm:prSet>
      <dgm:spPr/>
    </dgm:pt>
    <dgm:pt modelId="{06F55DB4-BD7A-4104-888B-527D5F4FB6CE}" type="pres">
      <dgm:prSet presAssocID="{9BB45B87-352F-4FEB-A507-54F0316A8A66}" presName="Name13" presStyleLbl="parChTrans1D2" presStyleIdx="1" presStyleCnt="7"/>
      <dgm:spPr/>
    </dgm:pt>
    <dgm:pt modelId="{479BBD31-7BC2-45C3-96DE-3438EE5A7C51}" type="pres">
      <dgm:prSet presAssocID="{B1FF28C3-2BA1-47F6-9492-EAA86C56E2A0}" presName="childText" presStyleLbl="bgAcc1" presStyleIdx="1" presStyleCnt="7">
        <dgm:presLayoutVars>
          <dgm:bulletEnabled val="1"/>
        </dgm:presLayoutVars>
      </dgm:prSet>
      <dgm:spPr/>
    </dgm:pt>
    <dgm:pt modelId="{8AF39D55-78B7-48B1-B5CA-ACC96A62B0BC}" type="pres">
      <dgm:prSet presAssocID="{D457B3B6-6027-4A32-A7C9-76EDA19D41E6}" presName="root" presStyleCnt="0"/>
      <dgm:spPr/>
    </dgm:pt>
    <dgm:pt modelId="{EF04C484-2A95-4F0B-9B9B-6A0C60B65177}" type="pres">
      <dgm:prSet presAssocID="{D457B3B6-6027-4A32-A7C9-76EDA19D41E6}" presName="rootComposite" presStyleCnt="0"/>
      <dgm:spPr/>
    </dgm:pt>
    <dgm:pt modelId="{85E307D9-9A36-4C2E-ACD4-B9D414EE1875}" type="pres">
      <dgm:prSet presAssocID="{D457B3B6-6027-4A32-A7C9-76EDA19D41E6}" presName="rootText" presStyleLbl="node1" presStyleIdx="1" presStyleCnt="5"/>
      <dgm:spPr/>
    </dgm:pt>
    <dgm:pt modelId="{AAB4A6C8-AC31-4BEA-82A9-CFA98A349BF6}" type="pres">
      <dgm:prSet presAssocID="{D457B3B6-6027-4A32-A7C9-76EDA19D41E6}" presName="rootConnector" presStyleLbl="node1" presStyleIdx="1" presStyleCnt="5"/>
      <dgm:spPr/>
    </dgm:pt>
    <dgm:pt modelId="{76977CDA-28A9-49C7-AB01-D2DBD84DC66D}" type="pres">
      <dgm:prSet presAssocID="{D457B3B6-6027-4A32-A7C9-76EDA19D41E6}" presName="childShape" presStyleCnt="0"/>
      <dgm:spPr/>
    </dgm:pt>
    <dgm:pt modelId="{B65D230A-5406-474B-A269-4DEA08E8FB51}" type="pres">
      <dgm:prSet presAssocID="{5157FB91-7200-4988-8AAE-A46B2822D0BB}" presName="Name13" presStyleLbl="parChTrans1D2" presStyleIdx="2" presStyleCnt="7"/>
      <dgm:spPr/>
    </dgm:pt>
    <dgm:pt modelId="{F3FE9C69-C160-4B71-880E-72646FF02125}" type="pres">
      <dgm:prSet presAssocID="{58FA517E-7513-4452-93D4-4DAAF3769C77}" presName="childText" presStyleLbl="bgAcc1" presStyleIdx="2" presStyleCnt="7">
        <dgm:presLayoutVars>
          <dgm:bulletEnabled val="1"/>
        </dgm:presLayoutVars>
      </dgm:prSet>
      <dgm:spPr/>
    </dgm:pt>
    <dgm:pt modelId="{8343E3EE-9962-4291-999A-152284B5D80D}" type="pres">
      <dgm:prSet presAssocID="{E443A156-B81C-4F7B-98BC-0AEB46DCCF2C}" presName="Name13" presStyleLbl="parChTrans1D2" presStyleIdx="3" presStyleCnt="7"/>
      <dgm:spPr/>
    </dgm:pt>
    <dgm:pt modelId="{106B9FA5-DD7E-4EAE-90FB-4000EF4CCD6C}" type="pres">
      <dgm:prSet presAssocID="{822261CA-B47A-46B9-8865-8F3FC6A58EFF}" presName="childText" presStyleLbl="bgAcc1" presStyleIdx="3" presStyleCnt="7">
        <dgm:presLayoutVars>
          <dgm:bulletEnabled val="1"/>
        </dgm:presLayoutVars>
      </dgm:prSet>
      <dgm:spPr/>
    </dgm:pt>
    <dgm:pt modelId="{62E4A893-3783-4028-AFE1-BEAADA93DB00}" type="pres">
      <dgm:prSet presAssocID="{39B34D22-EC39-4071-B10B-1D5DB8F03940}" presName="root" presStyleCnt="0"/>
      <dgm:spPr/>
    </dgm:pt>
    <dgm:pt modelId="{DC7406E4-C975-486E-A046-203F8B054558}" type="pres">
      <dgm:prSet presAssocID="{39B34D22-EC39-4071-B10B-1D5DB8F03940}" presName="rootComposite" presStyleCnt="0"/>
      <dgm:spPr/>
    </dgm:pt>
    <dgm:pt modelId="{3C215839-5471-4CF7-884C-78F168D15DCA}" type="pres">
      <dgm:prSet presAssocID="{39B34D22-EC39-4071-B10B-1D5DB8F03940}" presName="rootText" presStyleLbl="node1" presStyleIdx="2" presStyleCnt="5"/>
      <dgm:spPr/>
    </dgm:pt>
    <dgm:pt modelId="{89733135-3287-4CFB-BF91-D852EAF85F11}" type="pres">
      <dgm:prSet presAssocID="{39B34D22-EC39-4071-B10B-1D5DB8F03940}" presName="rootConnector" presStyleLbl="node1" presStyleIdx="2" presStyleCnt="5"/>
      <dgm:spPr/>
    </dgm:pt>
    <dgm:pt modelId="{B326DB27-4A61-4A1E-9D2B-F5E6B839B689}" type="pres">
      <dgm:prSet presAssocID="{39B34D22-EC39-4071-B10B-1D5DB8F03940}" presName="childShape" presStyleCnt="0"/>
      <dgm:spPr/>
    </dgm:pt>
    <dgm:pt modelId="{532AC09D-397F-4DED-B6BE-071ACD7E8CAD}" type="pres">
      <dgm:prSet presAssocID="{871E254A-606E-4DE8-AED7-57A65ACF3891}" presName="Name13" presStyleLbl="parChTrans1D2" presStyleIdx="4" presStyleCnt="7"/>
      <dgm:spPr/>
    </dgm:pt>
    <dgm:pt modelId="{CD42A302-C562-4BE3-B3FB-8BAF34217FB7}" type="pres">
      <dgm:prSet presAssocID="{C7290EEC-4599-4C9F-9DAE-230D6C0B3715}" presName="childText" presStyleLbl="bgAcc1" presStyleIdx="4" presStyleCnt="7">
        <dgm:presLayoutVars>
          <dgm:bulletEnabled val="1"/>
        </dgm:presLayoutVars>
      </dgm:prSet>
      <dgm:spPr/>
    </dgm:pt>
    <dgm:pt modelId="{D6082BE2-EC04-4857-8D7F-9E56C1C563AD}" type="pres">
      <dgm:prSet presAssocID="{5A632984-0399-46A8-ADE4-5864C059F52A}" presName="root" presStyleCnt="0"/>
      <dgm:spPr/>
    </dgm:pt>
    <dgm:pt modelId="{78935844-0DA3-4303-9629-4FF0F0C07DC4}" type="pres">
      <dgm:prSet presAssocID="{5A632984-0399-46A8-ADE4-5864C059F52A}" presName="rootComposite" presStyleCnt="0"/>
      <dgm:spPr/>
    </dgm:pt>
    <dgm:pt modelId="{B9C0F846-BAA6-4A8A-8617-491E48B233B9}" type="pres">
      <dgm:prSet presAssocID="{5A632984-0399-46A8-ADE4-5864C059F52A}" presName="rootText" presStyleLbl="node1" presStyleIdx="3" presStyleCnt="5"/>
      <dgm:spPr/>
    </dgm:pt>
    <dgm:pt modelId="{81F4D351-51C1-4457-959F-4549A40504F4}" type="pres">
      <dgm:prSet presAssocID="{5A632984-0399-46A8-ADE4-5864C059F52A}" presName="rootConnector" presStyleLbl="node1" presStyleIdx="3" presStyleCnt="5"/>
      <dgm:spPr/>
    </dgm:pt>
    <dgm:pt modelId="{F74EEC85-EFE8-416D-9B80-7192DA6A5C04}" type="pres">
      <dgm:prSet presAssocID="{5A632984-0399-46A8-ADE4-5864C059F52A}" presName="childShape" presStyleCnt="0"/>
      <dgm:spPr/>
    </dgm:pt>
    <dgm:pt modelId="{2C97804F-7457-4A52-B2DB-7D08A54DE9BC}" type="pres">
      <dgm:prSet presAssocID="{A0BF9B82-84FA-4A9C-9775-777238FDC00F}" presName="Name13" presStyleLbl="parChTrans1D2" presStyleIdx="5" presStyleCnt="7"/>
      <dgm:spPr/>
    </dgm:pt>
    <dgm:pt modelId="{8B46EB34-D260-4D77-BA5D-1BF10336B68B}" type="pres">
      <dgm:prSet presAssocID="{E97FA974-BE3F-42B5-89C3-43E549242BAF}" presName="childText" presStyleLbl="bgAcc1" presStyleIdx="5" presStyleCnt="7">
        <dgm:presLayoutVars>
          <dgm:bulletEnabled val="1"/>
        </dgm:presLayoutVars>
      </dgm:prSet>
      <dgm:spPr/>
    </dgm:pt>
    <dgm:pt modelId="{8153B03D-FB55-4CB1-8B92-1B53E0E1EB6A}" type="pres">
      <dgm:prSet presAssocID="{851CF87D-722A-44F3-B373-C8D534F5DCFB}" presName="root" presStyleCnt="0"/>
      <dgm:spPr/>
    </dgm:pt>
    <dgm:pt modelId="{131EE675-A5C7-449F-8BEE-C51D9DFFC348}" type="pres">
      <dgm:prSet presAssocID="{851CF87D-722A-44F3-B373-C8D534F5DCFB}" presName="rootComposite" presStyleCnt="0"/>
      <dgm:spPr/>
    </dgm:pt>
    <dgm:pt modelId="{B53E4FC9-C0E8-4B9D-A636-20D7CE3B8F83}" type="pres">
      <dgm:prSet presAssocID="{851CF87D-722A-44F3-B373-C8D534F5DCFB}" presName="rootText" presStyleLbl="node1" presStyleIdx="4" presStyleCnt="5"/>
      <dgm:spPr/>
    </dgm:pt>
    <dgm:pt modelId="{C6713B9F-2748-49E1-9835-8F1E566061D1}" type="pres">
      <dgm:prSet presAssocID="{851CF87D-722A-44F3-B373-C8D534F5DCFB}" presName="rootConnector" presStyleLbl="node1" presStyleIdx="4" presStyleCnt="5"/>
      <dgm:spPr/>
    </dgm:pt>
    <dgm:pt modelId="{3B80857A-0F07-4428-9655-8DCFD7C196C4}" type="pres">
      <dgm:prSet presAssocID="{851CF87D-722A-44F3-B373-C8D534F5DCFB}" presName="childShape" presStyleCnt="0"/>
      <dgm:spPr/>
    </dgm:pt>
    <dgm:pt modelId="{7DECCB9C-3DFD-486E-ACA2-C5A7F642120A}" type="pres">
      <dgm:prSet presAssocID="{95CF07E0-F481-47A9-8C2F-A4F67C4F1114}" presName="Name13" presStyleLbl="parChTrans1D2" presStyleIdx="6" presStyleCnt="7"/>
      <dgm:spPr/>
    </dgm:pt>
    <dgm:pt modelId="{43A2A15B-8034-48ED-9FC8-30D906B302B2}" type="pres">
      <dgm:prSet presAssocID="{3B241184-B6AC-49AA-8956-854618115087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E562E502-7D31-4DF5-A5A2-2919DDEC749C}" type="presOf" srcId="{871E254A-606E-4DE8-AED7-57A65ACF3891}" destId="{532AC09D-397F-4DED-B6BE-071ACD7E8CAD}" srcOrd="0" destOrd="0" presId="urn:microsoft.com/office/officeart/2005/8/layout/hierarchy3"/>
    <dgm:cxn modelId="{A56B6F03-300A-42B0-B3A4-676190893E3A}" type="presOf" srcId="{D457B3B6-6027-4A32-A7C9-76EDA19D41E6}" destId="{AAB4A6C8-AC31-4BEA-82A9-CFA98A349BF6}" srcOrd="1" destOrd="0" presId="urn:microsoft.com/office/officeart/2005/8/layout/hierarchy3"/>
    <dgm:cxn modelId="{54B0E804-54D3-4474-BE24-C1BCA0A69B3D}" srcId="{FB439351-44B0-4508-860F-A0473FB7F698}" destId="{851CF87D-722A-44F3-B373-C8D534F5DCFB}" srcOrd="4" destOrd="0" parTransId="{429940E6-31BB-45F5-80E5-71C96A337288}" sibTransId="{DE880BF5-5687-4A56-BB49-497E68218F50}"/>
    <dgm:cxn modelId="{3F777D0A-E088-42A5-A9AC-144D962B5FB7}" type="presOf" srcId="{39B34D22-EC39-4071-B10B-1D5DB8F03940}" destId="{3C215839-5471-4CF7-884C-78F168D15DCA}" srcOrd="0" destOrd="0" presId="urn:microsoft.com/office/officeart/2005/8/layout/hierarchy3"/>
    <dgm:cxn modelId="{2C236D12-D92A-4AF4-96FC-1D22E044AFFE}" type="presOf" srcId="{FB439351-44B0-4508-860F-A0473FB7F698}" destId="{942F5692-C2E3-4870-9941-3EC974C38D5F}" srcOrd="0" destOrd="0" presId="urn:microsoft.com/office/officeart/2005/8/layout/hierarchy3"/>
    <dgm:cxn modelId="{A6F47A14-D309-4473-856B-5D4D0F263081}" type="presOf" srcId="{3B241184-B6AC-49AA-8956-854618115087}" destId="{43A2A15B-8034-48ED-9FC8-30D906B302B2}" srcOrd="0" destOrd="0" presId="urn:microsoft.com/office/officeart/2005/8/layout/hierarchy3"/>
    <dgm:cxn modelId="{CEE7BF16-9866-4000-A8CB-4A299314DE77}" type="presOf" srcId="{D457B3B6-6027-4A32-A7C9-76EDA19D41E6}" destId="{85E307D9-9A36-4C2E-ACD4-B9D414EE1875}" srcOrd="0" destOrd="0" presId="urn:microsoft.com/office/officeart/2005/8/layout/hierarchy3"/>
    <dgm:cxn modelId="{62093F29-C916-4258-B8A5-91B997F510B9}" type="presOf" srcId="{E443A156-B81C-4F7B-98BC-0AEB46DCCF2C}" destId="{8343E3EE-9962-4291-999A-152284B5D80D}" srcOrd="0" destOrd="0" presId="urn:microsoft.com/office/officeart/2005/8/layout/hierarchy3"/>
    <dgm:cxn modelId="{1803D12B-AF81-49F7-B36F-4244C71D4C11}" type="presOf" srcId="{C7290EEC-4599-4C9F-9DAE-230D6C0B3715}" destId="{CD42A302-C562-4BE3-B3FB-8BAF34217FB7}" srcOrd="0" destOrd="0" presId="urn:microsoft.com/office/officeart/2005/8/layout/hierarchy3"/>
    <dgm:cxn modelId="{F238792C-767D-4C50-8A0D-A1050564CAB0}" srcId="{FB439351-44B0-4508-860F-A0473FB7F698}" destId="{D457B3B6-6027-4A32-A7C9-76EDA19D41E6}" srcOrd="1" destOrd="0" parTransId="{B99640FE-4CF6-418B-92EB-1B36E25D45B2}" sibTransId="{01B923DA-AAFF-4DDD-B396-260C74AD9CA1}"/>
    <dgm:cxn modelId="{C2F9243D-F914-4348-9D13-3532989C4AA3}" type="presOf" srcId="{B54ADFD6-A1BC-4377-BF8B-5F86897D7CEA}" destId="{117BBE9E-0E1D-41F8-9DE4-62232EB9DA05}" srcOrd="0" destOrd="0" presId="urn:microsoft.com/office/officeart/2005/8/layout/hierarchy3"/>
    <dgm:cxn modelId="{1939C73F-8314-4E70-A6F7-E585D83DC161}" type="presOf" srcId="{822261CA-B47A-46B9-8865-8F3FC6A58EFF}" destId="{106B9FA5-DD7E-4EAE-90FB-4000EF4CCD6C}" srcOrd="0" destOrd="0" presId="urn:microsoft.com/office/officeart/2005/8/layout/hierarchy3"/>
    <dgm:cxn modelId="{D2925066-C2BA-4430-97C7-C7D1CFDCB633}" type="presOf" srcId="{95CF07E0-F481-47A9-8C2F-A4F67C4F1114}" destId="{7DECCB9C-3DFD-486E-ACA2-C5A7F642120A}" srcOrd="0" destOrd="0" presId="urn:microsoft.com/office/officeart/2005/8/layout/hierarchy3"/>
    <dgm:cxn modelId="{529AEE67-C72B-4290-9C7E-3A71012512D7}" type="presOf" srcId="{B1FF28C3-2BA1-47F6-9492-EAA86C56E2A0}" destId="{479BBD31-7BC2-45C3-96DE-3438EE5A7C51}" srcOrd="0" destOrd="0" presId="urn:microsoft.com/office/officeart/2005/8/layout/hierarchy3"/>
    <dgm:cxn modelId="{EF1A604B-EBF6-472D-9905-92A14E741640}" type="presOf" srcId="{E97FA974-BE3F-42B5-89C3-43E549242BAF}" destId="{8B46EB34-D260-4D77-BA5D-1BF10336B68B}" srcOrd="0" destOrd="0" presId="urn:microsoft.com/office/officeart/2005/8/layout/hierarchy3"/>
    <dgm:cxn modelId="{8436D04C-C982-40CC-9770-D32EBDB18307}" srcId="{264BBD82-257A-4086-B078-054025C83F6F}" destId="{B1FF28C3-2BA1-47F6-9492-EAA86C56E2A0}" srcOrd="1" destOrd="0" parTransId="{9BB45B87-352F-4FEB-A507-54F0316A8A66}" sibTransId="{1918BEAB-4E49-42C7-AFA5-5815438F5715}"/>
    <dgm:cxn modelId="{B6347E50-DB5D-415D-A196-0E6F0403780A}" srcId="{264BBD82-257A-4086-B078-054025C83F6F}" destId="{4B1BF099-54A0-4904-A076-1768C2C91C01}" srcOrd="0" destOrd="0" parTransId="{B54ADFD6-A1BC-4377-BF8B-5F86897D7CEA}" sibTransId="{E3C37EBB-FA5D-49D7-9D25-99209902D483}"/>
    <dgm:cxn modelId="{AA241772-A759-4CB1-9D81-B6405242CB06}" type="presOf" srcId="{5157FB91-7200-4988-8AAE-A46B2822D0BB}" destId="{B65D230A-5406-474B-A269-4DEA08E8FB51}" srcOrd="0" destOrd="0" presId="urn:microsoft.com/office/officeart/2005/8/layout/hierarchy3"/>
    <dgm:cxn modelId="{D3438896-9C70-44B9-A75A-FADA53337299}" srcId="{D457B3B6-6027-4A32-A7C9-76EDA19D41E6}" destId="{58FA517E-7513-4452-93D4-4DAAF3769C77}" srcOrd="0" destOrd="0" parTransId="{5157FB91-7200-4988-8AAE-A46B2822D0BB}" sibTransId="{919F72D5-5621-495A-AEAE-55579C03BE88}"/>
    <dgm:cxn modelId="{AA3A9B96-5107-42A3-ADE5-CAC28EAE6EE7}" srcId="{851CF87D-722A-44F3-B373-C8D534F5DCFB}" destId="{3B241184-B6AC-49AA-8956-854618115087}" srcOrd="0" destOrd="0" parTransId="{95CF07E0-F481-47A9-8C2F-A4F67C4F1114}" sibTransId="{66ED4CB5-9DE2-449F-90BE-414686625FFC}"/>
    <dgm:cxn modelId="{2FFFE597-B708-4326-A46D-8E0E7AEBC434}" type="presOf" srcId="{39B34D22-EC39-4071-B10B-1D5DB8F03940}" destId="{89733135-3287-4CFB-BF91-D852EAF85F11}" srcOrd="1" destOrd="0" presId="urn:microsoft.com/office/officeart/2005/8/layout/hierarchy3"/>
    <dgm:cxn modelId="{F8C14099-FDB7-414D-8976-D260A52896A3}" srcId="{FB439351-44B0-4508-860F-A0473FB7F698}" destId="{5A632984-0399-46A8-ADE4-5864C059F52A}" srcOrd="3" destOrd="0" parTransId="{1266E060-6595-4F66-9AB6-98CF31775FAF}" sibTransId="{13A1FB7D-AB80-4633-9ECA-D4890917263C}"/>
    <dgm:cxn modelId="{E3AA36AA-D06D-432F-83E2-82C41C69DCF7}" type="presOf" srcId="{9BB45B87-352F-4FEB-A507-54F0316A8A66}" destId="{06F55DB4-BD7A-4104-888B-527D5F4FB6CE}" srcOrd="0" destOrd="0" presId="urn:microsoft.com/office/officeart/2005/8/layout/hierarchy3"/>
    <dgm:cxn modelId="{E4C78DB0-C00F-4700-A064-46F5DB8983AD}" type="presOf" srcId="{A0BF9B82-84FA-4A9C-9775-777238FDC00F}" destId="{2C97804F-7457-4A52-B2DB-7D08A54DE9BC}" srcOrd="0" destOrd="0" presId="urn:microsoft.com/office/officeart/2005/8/layout/hierarchy3"/>
    <dgm:cxn modelId="{3EDE5FBD-7D08-4669-B988-6E99463A9976}" type="presOf" srcId="{851CF87D-722A-44F3-B373-C8D534F5DCFB}" destId="{C6713B9F-2748-49E1-9835-8F1E566061D1}" srcOrd="1" destOrd="0" presId="urn:microsoft.com/office/officeart/2005/8/layout/hierarchy3"/>
    <dgm:cxn modelId="{EA7386C6-A1BF-4F7B-B894-D86684032478}" srcId="{D457B3B6-6027-4A32-A7C9-76EDA19D41E6}" destId="{822261CA-B47A-46B9-8865-8F3FC6A58EFF}" srcOrd="1" destOrd="0" parTransId="{E443A156-B81C-4F7B-98BC-0AEB46DCCF2C}" sibTransId="{1D1AAFB8-5800-400D-B476-D3E4B2D2D700}"/>
    <dgm:cxn modelId="{E9B2E7D4-09AF-44AF-89DB-2E37B794F9C9}" type="presOf" srcId="{5A632984-0399-46A8-ADE4-5864C059F52A}" destId="{81F4D351-51C1-4457-959F-4549A40504F4}" srcOrd="1" destOrd="0" presId="urn:microsoft.com/office/officeart/2005/8/layout/hierarchy3"/>
    <dgm:cxn modelId="{E7B280D7-120A-453A-BABD-EE8AA2E08C21}" type="presOf" srcId="{264BBD82-257A-4086-B078-054025C83F6F}" destId="{4FF943CC-6335-4753-9B7C-7E4CF5A69BF3}" srcOrd="1" destOrd="0" presId="urn:microsoft.com/office/officeart/2005/8/layout/hierarchy3"/>
    <dgm:cxn modelId="{75C374DD-97D9-4B5C-BD64-CA34FC3695CD}" type="presOf" srcId="{58FA517E-7513-4452-93D4-4DAAF3769C77}" destId="{F3FE9C69-C160-4B71-880E-72646FF02125}" srcOrd="0" destOrd="0" presId="urn:microsoft.com/office/officeart/2005/8/layout/hierarchy3"/>
    <dgm:cxn modelId="{A42307DE-8B74-4CBD-BDBC-69C43DA6CE15}" srcId="{FB439351-44B0-4508-860F-A0473FB7F698}" destId="{39B34D22-EC39-4071-B10B-1D5DB8F03940}" srcOrd="2" destOrd="0" parTransId="{AB160466-52AD-41F9-9AC4-0FD88AA5B6A1}" sibTransId="{E6BE645A-82DF-4330-A49B-1BBFF9FD6151}"/>
    <dgm:cxn modelId="{E01DD6E6-580A-4F86-A17D-734719F98FA3}" type="presOf" srcId="{851CF87D-722A-44F3-B373-C8D534F5DCFB}" destId="{B53E4FC9-C0E8-4B9D-A636-20D7CE3B8F83}" srcOrd="0" destOrd="0" presId="urn:microsoft.com/office/officeart/2005/8/layout/hierarchy3"/>
    <dgm:cxn modelId="{19B77EE8-C135-4C19-BD3A-9BF4F240C149}" srcId="{FB439351-44B0-4508-860F-A0473FB7F698}" destId="{264BBD82-257A-4086-B078-054025C83F6F}" srcOrd="0" destOrd="0" parTransId="{56BF0DA1-03EB-4A1C-AEB9-AE37F71E943D}" sibTransId="{7CF713FC-2049-48C4-8789-4C82C3F76896}"/>
    <dgm:cxn modelId="{5B0335E9-01B2-4064-A95C-B507C619034E}" type="presOf" srcId="{5A632984-0399-46A8-ADE4-5864C059F52A}" destId="{B9C0F846-BAA6-4A8A-8617-491E48B233B9}" srcOrd="0" destOrd="0" presId="urn:microsoft.com/office/officeart/2005/8/layout/hierarchy3"/>
    <dgm:cxn modelId="{82B4CAE9-3E9C-4871-910A-F3079083E764}" srcId="{5A632984-0399-46A8-ADE4-5864C059F52A}" destId="{E97FA974-BE3F-42B5-89C3-43E549242BAF}" srcOrd="0" destOrd="0" parTransId="{A0BF9B82-84FA-4A9C-9775-777238FDC00F}" sibTransId="{17EB8951-471F-4E7B-8256-125D88C6E5CF}"/>
    <dgm:cxn modelId="{A8DCA6EB-7E66-4EB4-8918-BB55FC6FFB9A}" srcId="{39B34D22-EC39-4071-B10B-1D5DB8F03940}" destId="{C7290EEC-4599-4C9F-9DAE-230D6C0B3715}" srcOrd="0" destOrd="0" parTransId="{871E254A-606E-4DE8-AED7-57A65ACF3891}" sibTransId="{53C34B1C-40B9-413C-8A37-9ED3EA452157}"/>
    <dgm:cxn modelId="{890CF4EC-D8A2-48BE-A577-00D76EEFAFF7}" type="presOf" srcId="{4B1BF099-54A0-4904-A076-1768C2C91C01}" destId="{E6AC2741-E8A6-49C9-97ED-29094FEE10DE}" srcOrd="0" destOrd="0" presId="urn:microsoft.com/office/officeart/2005/8/layout/hierarchy3"/>
    <dgm:cxn modelId="{8886C3F2-E7F8-4F8A-B2B1-FB0665453268}" type="presOf" srcId="{264BBD82-257A-4086-B078-054025C83F6F}" destId="{801C9912-F4E7-4A32-A3AF-E4C2BA45E714}" srcOrd="0" destOrd="0" presId="urn:microsoft.com/office/officeart/2005/8/layout/hierarchy3"/>
    <dgm:cxn modelId="{551E2938-3A3C-41B5-AE5B-B419716AED26}" type="presParOf" srcId="{942F5692-C2E3-4870-9941-3EC974C38D5F}" destId="{FA8707DB-25FD-4C0E-805A-5B6CFF175BA6}" srcOrd="0" destOrd="0" presId="urn:microsoft.com/office/officeart/2005/8/layout/hierarchy3"/>
    <dgm:cxn modelId="{A64465A0-B8E7-4FCF-B36D-1D70CE628A04}" type="presParOf" srcId="{FA8707DB-25FD-4C0E-805A-5B6CFF175BA6}" destId="{A0AA058F-745E-4490-A776-A7D6F2845AB9}" srcOrd="0" destOrd="0" presId="urn:microsoft.com/office/officeart/2005/8/layout/hierarchy3"/>
    <dgm:cxn modelId="{A231676C-BD4E-4845-8AF2-83AABECB9594}" type="presParOf" srcId="{A0AA058F-745E-4490-A776-A7D6F2845AB9}" destId="{801C9912-F4E7-4A32-A3AF-E4C2BA45E714}" srcOrd="0" destOrd="0" presId="urn:microsoft.com/office/officeart/2005/8/layout/hierarchy3"/>
    <dgm:cxn modelId="{B8706637-0791-45D7-B148-FBF24BF37555}" type="presParOf" srcId="{A0AA058F-745E-4490-A776-A7D6F2845AB9}" destId="{4FF943CC-6335-4753-9B7C-7E4CF5A69BF3}" srcOrd="1" destOrd="0" presId="urn:microsoft.com/office/officeart/2005/8/layout/hierarchy3"/>
    <dgm:cxn modelId="{41F69A45-D693-437C-9F5C-E887F99636D7}" type="presParOf" srcId="{FA8707DB-25FD-4C0E-805A-5B6CFF175BA6}" destId="{9EFBAE5E-B603-4BC3-9593-DA1C30AA7D1D}" srcOrd="1" destOrd="0" presId="urn:microsoft.com/office/officeart/2005/8/layout/hierarchy3"/>
    <dgm:cxn modelId="{48B02C9A-B52F-4C29-A5B2-94B0A0CEC8C6}" type="presParOf" srcId="{9EFBAE5E-B603-4BC3-9593-DA1C30AA7D1D}" destId="{117BBE9E-0E1D-41F8-9DE4-62232EB9DA05}" srcOrd="0" destOrd="0" presId="urn:microsoft.com/office/officeart/2005/8/layout/hierarchy3"/>
    <dgm:cxn modelId="{51BDC210-F076-4968-B1C7-0471AF34DD45}" type="presParOf" srcId="{9EFBAE5E-B603-4BC3-9593-DA1C30AA7D1D}" destId="{E6AC2741-E8A6-49C9-97ED-29094FEE10DE}" srcOrd="1" destOrd="0" presId="urn:microsoft.com/office/officeart/2005/8/layout/hierarchy3"/>
    <dgm:cxn modelId="{0956B125-7687-4754-B1B5-56DB6ECB2A43}" type="presParOf" srcId="{9EFBAE5E-B603-4BC3-9593-DA1C30AA7D1D}" destId="{06F55DB4-BD7A-4104-888B-527D5F4FB6CE}" srcOrd="2" destOrd="0" presId="urn:microsoft.com/office/officeart/2005/8/layout/hierarchy3"/>
    <dgm:cxn modelId="{99EEE970-F49E-46DB-BF04-B2CEC993CD35}" type="presParOf" srcId="{9EFBAE5E-B603-4BC3-9593-DA1C30AA7D1D}" destId="{479BBD31-7BC2-45C3-96DE-3438EE5A7C51}" srcOrd="3" destOrd="0" presId="urn:microsoft.com/office/officeart/2005/8/layout/hierarchy3"/>
    <dgm:cxn modelId="{15532393-DB86-4AB9-AE9E-7CCD71253B9E}" type="presParOf" srcId="{942F5692-C2E3-4870-9941-3EC974C38D5F}" destId="{8AF39D55-78B7-48B1-B5CA-ACC96A62B0BC}" srcOrd="1" destOrd="0" presId="urn:microsoft.com/office/officeart/2005/8/layout/hierarchy3"/>
    <dgm:cxn modelId="{89475CAE-6773-48F7-A5B7-3A4FE0E2B7FF}" type="presParOf" srcId="{8AF39D55-78B7-48B1-B5CA-ACC96A62B0BC}" destId="{EF04C484-2A95-4F0B-9B9B-6A0C60B65177}" srcOrd="0" destOrd="0" presId="urn:microsoft.com/office/officeart/2005/8/layout/hierarchy3"/>
    <dgm:cxn modelId="{CC9E4F5F-3F0A-4EAD-AD3E-AD51ECD8C0A3}" type="presParOf" srcId="{EF04C484-2A95-4F0B-9B9B-6A0C60B65177}" destId="{85E307D9-9A36-4C2E-ACD4-B9D414EE1875}" srcOrd="0" destOrd="0" presId="urn:microsoft.com/office/officeart/2005/8/layout/hierarchy3"/>
    <dgm:cxn modelId="{75CDE566-3EA0-40CA-A210-AF384A0CBF34}" type="presParOf" srcId="{EF04C484-2A95-4F0B-9B9B-6A0C60B65177}" destId="{AAB4A6C8-AC31-4BEA-82A9-CFA98A349BF6}" srcOrd="1" destOrd="0" presId="urn:microsoft.com/office/officeart/2005/8/layout/hierarchy3"/>
    <dgm:cxn modelId="{E50D6DF7-F0CD-4282-9AE4-F5DB233675AE}" type="presParOf" srcId="{8AF39D55-78B7-48B1-B5CA-ACC96A62B0BC}" destId="{76977CDA-28A9-49C7-AB01-D2DBD84DC66D}" srcOrd="1" destOrd="0" presId="urn:microsoft.com/office/officeart/2005/8/layout/hierarchy3"/>
    <dgm:cxn modelId="{33EDF402-8602-49A7-91BB-CF74DC753BF8}" type="presParOf" srcId="{76977CDA-28A9-49C7-AB01-D2DBD84DC66D}" destId="{B65D230A-5406-474B-A269-4DEA08E8FB51}" srcOrd="0" destOrd="0" presId="urn:microsoft.com/office/officeart/2005/8/layout/hierarchy3"/>
    <dgm:cxn modelId="{A1A92568-8696-457F-9C82-D33B07D15496}" type="presParOf" srcId="{76977CDA-28A9-49C7-AB01-D2DBD84DC66D}" destId="{F3FE9C69-C160-4B71-880E-72646FF02125}" srcOrd="1" destOrd="0" presId="urn:microsoft.com/office/officeart/2005/8/layout/hierarchy3"/>
    <dgm:cxn modelId="{6CE79ED0-EBD7-4F1D-982D-2B9CBD9D4F9F}" type="presParOf" srcId="{76977CDA-28A9-49C7-AB01-D2DBD84DC66D}" destId="{8343E3EE-9962-4291-999A-152284B5D80D}" srcOrd="2" destOrd="0" presId="urn:microsoft.com/office/officeart/2005/8/layout/hierarchy3"/>
    <dgm:cxn modelId="{8DCE6FB7-CC87-4559-89A4-5DA70FFF083A}" type="presParOf" srcId="{76977CDA-28A9-49C7-AB01-D2DBD84DC66D}" destId="{106B9FA5-DD7E-4EAE-90FB-4000EF4CCD6C}" srcOrd="3" destOrd="0" presId="urn:microsoft.com/office/officeart/2005/8/layout/hierarchy3"/>
    <dgm:cxn modelId="{C46E14DF-C260-4630-B049-1C9A69C53D1D}" type="presParOf" srcId="{942F5692-C2E3-4870-9941-3EC974C38D5F}" destId="{62E4A893-3783-4028-AFE1-BEAADA93DB00}" srcOrd="2" destOrd="0" presId="urn:microsoft.com/office/officeart/2005/8/layout/hierarchy3"/>
    <dgm:cxn modelId="{8165A3C5-F92F-49F9-8AFE-504F352613B8}" type="presParOf" srcId="{62E4A893-3783-4028-AFE1-BEAADA93DB00}" destId="{DC7406E4-C975-486E-A046-203F8B054558}" srcOrd="0" destOrd="0" presId="urn:microsoft.com/office/officeart/2005/8/layout/hierarchy3"/>
    <dgm:cxn modelId="{DAF3C5AE-E0E1-4914-AC76-C16DDE8CA782}" type="presParOf" srcId="{DC7406E4-C975-486E-A046-203F8B054558}" destId="{3C215839-5471-4CF7-884C-78F168D15DCA}" srcOrd="0" destOrd="0" presId="urn:microsoft.com/office/officeart/2005/8/layout/hierarchy3"/>
    <dgm:cxn modelId="{AD481F7C-CA80-4EB2-85A0-52885C798B5C}" type="presParOf" srcId="{DC7406E4-C975-486E-A046-203F8B054558}" destId="{89733135-3287-4CFB-BF91-D852EAF85F11}" srcOrd="1" destOrd="0" presId="urn:microsoft.com/office/officeart/2005/8/layout/hierarchy3"/>
    <dgm:cxn modelId="{12A3AD91-C02E-444C-B9D1-D7F2A06C8295}" type="presParOf" srcId="{62E4A893-3783-4028-AFE1-BEAADA93DB00}" destId="{B326DB27-4A61-4A1E-9D2B-F5E6B839B689}" srcOrd="1" destOrd="0" presId="urn:microsoft.com/office/officeart/2005/8/layout/hierarchy3"/>
    <dgm:cxn modelId="{CE805C6A-7531-4C3C-866A-591E160B97D7}" type="presParOf" srcId="{B326DB27-4A61-4A1E-9D2B-F5E6B839B689}" destId="{532AC09D-397F-4DED-B6BE-071ACD7E8CAD}" srcOrd="0" destOrd="0" presId="urn:microsoft.com/office/officeart/2005/8/layout/hierarchy3"/>
    <dgm:cxn modelId="{D4FF847E-3716-4A93-9778-BD2B97AA31C9}" type="presParOf" srcId="{B326DB27-4A61-4A1E-9D2B-F5E6B839B689}" destId="{CD42A302-C562-4BE3-B3FB-8BAF34217FB7}" srcOrd="1" destOrd="0" presId="urn:microsoft.com/office/officeart/2005/8/layout/hierarchy3"/>
    <dgm:cxn modelId="{DE569ED3-27B1-4563-B818-13429EF25592}" type="presParOf" srcId="{942F5692-C2E3-4870-9941-3EC974C38D5F}" destId="{D6082BE2-EC04-4857-8D7F-9E56C1C563AD}" srcOrd="3" destOrd="0" presId="urn:microsoft.com/office/officeart/2005/8/layout/hierarchy3"/>
    <dgm:cxn modelId="{82556646-8A63-40D5-87D0-C59550815EF2}" type="presParOf" srcId="{D6082BE2-EC04-4857-8D7F-9E56C1C563AD}" destId="{78935844-0DA3-4303-9629-4FF0F0C07DC4}" srcOrd="0" destOrd="0" presId="urn:microsoft.com/office/officeart/2005/8/layout/hierarchy3"/>
    <dgm:cxn modelId="{86CF0E06-BE53-46EC-ABD0-2025166DB96E}" type="presParOf" srcId="{78935844-0DA3-4303-9629-4FF0F0C07DC4}" destId="{B9C0F846-BAA6-4A8A-8617-491E48B233B9}" srcOrd="0" destOrd="0" presId="urn:microsoft.com/office/officeart/2005/8/layout/hierarchy3"/>
    <dgm:cxn modelId="{936A8C52-D7CF-4FD9-81A7-B333EE8B5247}" type="presParOf" srcId="{78935844-0DA3-4303-9629-4FF0F0C07DC4}" destId="{81F4D351-51C1-4457-959F-4549A40504F4}" srcOrd="1" destOrd="0" presId="urn:microsoft.com/office/officeart/2005/8/layout/hierarchy3"/>
    <dgm:cxn modelId="{73EFD048-A085-41EB-AADF-53860C8D8C46}" type="presParOf" srcId="{D6082BE2-EC04-4857-8D7F-9E56C1C563AD}" destId="{F74EEC85-EFE8-416D-9B80-7192DA6A5C04}" srcOrd="1" destOrd="0" presId="urn:microsoft.com/office/officeart/2005/8/layout/hierarchy3"/>
    <dgm:cxn modelId="{DD33B995-6195-4E7D-964B-F1AA83857A23}" type="presParOf" srcId="{F74EEC85-EFE8-416D-9B80-7192DA6A5C04}" destId="{2C97804F-7457-4A52-B2DB-7D08A54DE9BC}" srcOrd="0" destOrd="0" presId="urn:microsoft.com/office/officeart/2005/8/layout/hierarchy3"/>
    <dgm:cxn modelId="{10C1F218-EA9C-496B-ADF9-FA57DDBC046B}" type="presParOf" srcId="{F74EEC85-EFE8-416D-9B80-7192DA6A5C04}" destId="{8B46EB34-D260-4D77-BA5D-1BF10336B68B}" srcOrd="1" destOrd="0" presId="urn:microsoft.com/office/officeart/2005/8/layout/hierarchy3"/>
    <dgm:cxn modelId="{0A87BB9B-BFD0-4E9F-9277-85753222B76D}" type="presParOf" srcId="{942F5692-C2E3-4870-9941-3EC974C38D5F}" destId="{8153B03D-FB55-4CB1-8B92-1B53E0E1EB6A}" srcOrd="4" destOrd="0" presId="urn:microsoft.com/office/officeart/2005/8/layout/hierarchy3"/>
    <dgm:cxn modelId="{17AD1690-4734-4E5E-A015-9E48BC7E5D73}" type="presParOf" srcId="{8153B03D-FB55-4CB1-8B92-1B53E0E1EB6A}" destId="{131EE675-A5C7-449F-8BEE-C51D9DFFC348}" srcOrd="0" destOrd="0" presId="urn:microsoft.com/office/officeart/2005/8/layout/hierarchy3"/>
    <dgm:cxn modelId="{C0804565-766E-4197-BE7E-7EB70FE5946C}" type="presParOf" srcId="{131EE675-A5C7-449F-8BEE-C51D9DFFC348}" destId="{B53E4FC9-C0E8-4B9D-A636-20D7CE3B8F83}" srcOrd="0" destOrd="0" presId="urn:microsoft.com/office/officeart/2005/8/layout/hierarchy3"/>
    <dgm:cxn modelId="{7BD985C0-28ED-4647-AA2D-DA5AF73D4C23}" type="presParOf" srcId="{131EE675-A5C7-449F-8BEE-C51D9DFFC348}" destId="{C6713B9F-2748-49E1-9835-8F1E566061D1}" srcOrd="1" destOrd="0" presId="urn:microsoft.com/office/officeart/2005/8/layout/hierarchy3"/>
    <dgm:cxn modelId="{7095B59C-8F5E-49EA-BF71-4281FDE27403}" type="presParOf" srcId="{8153B03D-FB55-4CB1-8B92-1B53E0E1EB6A}" destId="{3B80857A-0F07-4428-9655-8DCFD7C196C4}" srcOrd="1" destOrd="0" presId="urn:microsoft.com/office/officeart/2005/8/layout/hierarchy3"/>
    <dgm:cxn modelId="{D19C11B2-D980-457D-A502-618D5D03B0D9}" type="presParOf" srcId="{3B80857A-0F07-4428-9655-8DCFD7C196C4}" destId="{7DECCB9C-3DFD-486E-ACA2-C5A7F642120A}" srcOrd="0" destOrd="0" presId="urn:microsoft.com/office/officeart/2005/8/layout/hierarchy3"/>
    <dgm:cxn modelId="{9E0FD6E9-C10A-413E-843D-2A35805BC3D9}" type="presParOf" srcId="{3B80857A-0F07-4428-9655-8DCFD7C196C4}" destId="{43A2A15B-8034-48ED-9FC8-30D906B302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1EBF52-E2FC-4DB4-AF1D-A2D0BC29DA1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662A31-44F3-4F6B-85A3-9275EF5EBCFF}">
      <dgm:prSet custT="1"/>
      <dgm:spPr/>
      <dgm:t>
        <a:bodyPr/>
        <a:lstStyle/>
        <a:p>
          <a:r>
            <a:rPr lang="en-US" sz="2000" b="0" i="0" dirty="0"/>
            <a:t>SO-spindle coupling is critical for memory consolidation</a:t>
          </a:r>
          <a:endParaRPr lang="en-US" sz="2000" dirty="0"/>
        </a:p>
      </dgm:t>
    </dgm:pt>
    <dgm:pt modelId="{644A3A20-091A-496F-A23F-3056473CBA96}" type="parTrans" cxnId="{2BA0F0F3-521B-4677-A892-FE0CE6141443}">
      <dgm:prSet/>
      <dgm:spPr/>
      <dgm:t>
        <a:bodyPr/>
        <a:lstStyle/>
        <a:p>
          <a:endParaRPr lang="en-US"/>
        </a:p>
      </dgm:t>
    </dgm:pt>
    <dgm:pt modelId="{ED648AEF-CF6F-44A7-8470-FCE03031FB09}" type="sibTrans" cxnId="{2BA0F0F3-521B-4677-A892-FE0CE6141443}">
      <dgm:prSet/>
      <dgm:spPr/>
      <dgm:t>
        <a:bodyPr/>
        <a:lstStyle/>
        <a:p>
          <a:endParaRPr lang="en-US"/>
        </a:p>
      </dgm:t>
    </dgm:pt>
    <dgm:pt modelId="{3DFFAFD0-7248-45F3-8C29-E765D7837340}">
      <dgm:prSet custT="1"/>
      <dgm:spPr/>
      <dgm:t>
        <a:bodyPr/>
        <a:lstStyle/>
        <a:p>
          <a:r>
            <a:rPr lang="en-US" sz="2000" b="0" i="0" dirty="0"/>
            <a:t>Automated EEG tools like YASA and SUMO for detecting and analyzing SO-spindle interactions.</a:t>
          </a:r>
          <a:endParaRPr lang="en-US" sz="2000" dirty="0"/>
        </a:p>
      </dgm:t>
    </dgm:pt>
    <dgm:pt modelId="{3EC9DD70-A50C-4C1A-BAAC-1CF580879C1F}" type="parTrans" cxnId="{B2EB5787-3E9E-4B5F-8C09-699A21451F49}">
      <dgm:prSet/>
      <dgm:spPr/>
      <dgm:t>
        <a:bodyPr/>
        <a:lstStyle/>
        <a:p>
          <a:endParaRPr lang="en-US"/>
        </a:p>
      </dgm:t>
    </dgm:pt>
    <dgm:pt modelId="{C88B4305-AF52-41FB-936B-54BBC5D57055}" type="sibTrans" cxnId="{B2EB5787-3E9E-4B5F-8C09-699A21451F49}">
      <dgm:prSet/>
      <dgm:spPr/>
      <dgm:t>
        <a:bodyPr/>
        <a:lstStyle/>
        <a:p>
          <a:endParaRPr lang="en-US"/>
        </a:p>
      </dgm:t>
    </dgm:pt>
    <dgm:pt modelId="{D88C4E8C-DFBE-43EB-93EA-BFC2169EA5CC}">
      <dgm:prSet custT="1"/>
      <dgm:spPr/>
      <dgm:t>
        <a:bodyPr/>
        <a:lstStyle/>
        <a:p>
          <a:r>
            <a:rPr lang="en-US" sz="2000" b="0" i="0" dirty="0"/>
            <a:t>This study advances our understanding of how coupling impacts task-specific memory performance.</a:t>
          </a:r>
          <a:endParaRPr lang="en-US" sz="2000" dirty="0"/>
        </a:p>
      </dgm:t>
    </dgm:pt>
    <dgm:pt modelId="{9C0FA5C4-9F14-42D7-A245-517DB20AF7FF}" type="parTrans" cxnId="{78D2DE3B-A92A-413D-A4C6-BCF85144334B}">
      <dgm:prSet/>
      <dgm:spPr/>
      <dgm:t>
        <a:bodyPr/>
        <a:lstStyle/>
        <a:p>
          <a:endParaRPr lang="en-US"/>
        </a:p>
      </dgm:t>
    </dgm:pt>
    <dgm:pt modelId="{E96AEEED-4DA1-4CB3-B48E-521ADDE15F90}" type="sibTrans" cxnId="{78D2DE3B-A92A-413D-A4C6-BCF85144334B}">
      <dgm:prSet/>
      <dgm:spPr/>
      <dgm:t>
        <a:bodyPr/>
        <a:lstStyle/>
        <a:p>
          <a:endParaRPr lang="en-US"/>
        </a:p>
      </dgm:t>
    </dgm:pt>
    <dgm:pt modelId="{991CB3FC-79A7-4FE2-8630-05B7C650698B}" type="pres">
      <dgm:prSet presAssocID="{581EBF52-E2FC-4DB4-AF1D-A2D0BC29DA1B}" presName="linear" presStyleCnt="0">
        <dgm:presLayoutVars>
          <dgm:animLvl val="lvl"/>
          <dgm:resizeHandles val="exact"/>
        </dgm:presLayoutVars>
      </dgm:prSet>
      <dgm:spPr/>
    </dgm:pt>
    <dgm:pt modelId="{80E2A07B-52B2-42EE-BF33-00A717ED33DE}" type="pres">
      <dgm:prSet presAssocID="{BC662A31-44F3-4F6B-85A3-9275EF5EBCFF}" presName="parentText" presStyleLbl="node1" presStyleIdx="0" presStyleCnt="3" custLinFactY="-12835" custLinFactNeighborY="-100000">
        <dgm:presLayoutVars>
          <dgm:chMax val="0"/>
          <dgm:bulletEnabled val="1"/>
        </dgm:presLayoutVars>
      </dgm:prSet>
      <dgm:spPr/>
    </dgm:pt>
    <dgm:pt modelId="{B0C8DFA8-2CFE-4381-99DB-FAEF20E4D948}" type="pres">
      <dgm:prSet presAssocID="{ED648AEF-CF6F-44A7-8470-FCE03031FB09}" presName="spacer" presStyleCnt="0"/>
      <dgm:spPr/>
    </dgm:pt>
    <dgm:pt modelId="{7EA698B9-0C84-4447-A97F-3B58F0E4DD1B}" type="pres">
      <dgm:prSet presAssocID="{3DFFAFD0-7248-45F3-8C29-E765D78373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09ADDF3-61DD-4185-A117-0CBA8550527A}" type="pres">
      <dgm:prSet presAssocID="{C88B4305-AF52-41FB-936B-54BBC5D57055}" presName="spacer" presStyleCnt="0"/>
      <dgm:spPr/>
    </dgm:pt>
    <dgm:pt modelId="{32965123-48DB-42F9-BD42-4E53849016E0}" type="pres">
      <dgm:prSet presAssocID="{D88C4E8C-DFBE-43EB-93EA-BFC2169EA5CC}" presName="parentText" presStyleLbl="node1" presStyleIdx="2" presStyleCnt="3" custLinFactY="17247" custLinFactNeighborY="100000">
        <dgm:presLayoutVars>
          <dgm:chMax val="0"/>
          <dgm:bulletEnabled val="1"/>
        </dgm:presLayoutVars>
      </dgm:prSet>
      <dgm:spPr/>
    </dgm:pt>
  </dgm:ptLst>
  <dgm:cxnLst>
    <dgm:cxn modelId="{AC381626-6745-49AA-8A6B-0A31F4CFC2A7}" type="presOf" srcId="{581EBF52-E2FC-4DB4-AF1D-A2D0BC29DA1B}" destId="{991CB3FC-79A7-4FE2-8630-05B7C650698B}" srcOrd="0" destOrd="0" presId="urn:microsoft.com/office/officeart/2005/8/layout/vList2"/>
    <dgm:cxn modelId="{78D2DE3B-A92A-413D-A4C6-BCF85144334B}" srcId="{581EBF52-E2FC-4DB4-AF1D-A2D0BC29DA1B}" destId="{D88C4E8C-DFBE-43EB-93EA-BFC2169EA5CC}" srcOrd="2" destOrd="0" parTransId="{9C0FA5C4-9F14-42D7-A245-517DB20AF7FF}" sibTransId="{E96AEEED-4DA1-4CB3-B48E-521ADDE15F90}"/>
    <dgm:cxn modelId="{B2EB5787-3E9E-4B5F-8C09-699A21451F49}" srcId="{581EBF52-E2FC-4DB4-AF1D-A2D0BC29DA1B}" destId="{3DFFAFD0-7248-45F3-8C29-E765D7837340}" srcOrd="1" destOrd="0" parTransId="{3EC9DD70-A50C-4C1A-BAAC-1CF580879C1F}" sibTransId="{C88B4305-AF52-41FB-936B-54BBC5D57055}"/>
    <dgm:cxn modelId="{C119E2C5-E703-4486-BCD2-CE244BFBBDBB}" type="presOf" srcId="{3DFFAFD0-7248-45F3-8C29-E765D7837340}" destId="{7EA698B9-0C84-4447-A97F-3B58F0E4DD1B}" srcOrd="0" destOrd="0" presId="urn:microsoft.com/office/officeart/2005/8/layout/vList2"/>
    <dgm:cxn modelId="{AA9001CF-26C5-46F8-8A73-19CFCCE09DD2}" type="presOf" srcId="{BC662A31-44F3-4F6B-85A3-9275EF5EBCFF}" destId="{80E2A07B-52B2-42EE-BF33-00A717ED33DE}" srcOrd="0" destOrd="0" presId="urn:microsoft.com/office/officeart/2005/8/layout/vList2"/>
    <dgm:cxn modelId="{2BA0F0F3-521B-4677-A892-FE0CE6141443}" srcId="{581EBF52-E2FC-4DB4-AF1D-A2D0BC29DA1B}" destId="{BC662A31-44F3-4F6B-85A3-9275EF5EBCFF}" srcOrd="0" destOrd="0" parTransId="{644A3A20-091A-496F-A23F-3056473CBA96}" sibTransId="{ED648AEF-CF6F-44A7-8470-FCE03031FB09}"/>
    <dgm:cxn modelId="{95E21BFA-5AE0-4F67-B49C-C08B17CC10F7}" type="presOf" srcId="{D88C4E8C-DFBE-43EB-93EA-BFC2169EA5CC}" destId="{32965123-48DB-42F9-BD42-4E53849016E0}" srcOrd="0" destOrd="0" presId="urn:microsoft.com/office/officeart/2005/8/layout/vList2"/>
    <dgm:cxn modelId="{69AF271B-9A9C-4E77-8DB3-5F4FE732DC8E}" type="presParOf" srcId="{991CB3FC-79A7-4FE2-8630-05B7C650698B}" destId="{80E2A07B-52B2-42EE-BF33-00A717ED33DE}" srcOrd="0" destOrd="0" presId="urn:microsoft.com/office/officeart/2005/8/layout/vList2"/>
    <dgm:cxn modelId="{A8DE66AC-5092-4BEB-8B2A-DF9D936122B1}" type="presParOf" srcId="{991CB3FC-79A7-4FE2-8630-05B7C650698B}" destId="{B0C8DFA8-2CFE-4381-99DB-FAEF20E4D948}" srcOrd="1" destOrd="0" presId="urn:microsoft.com/office/officeart/2005/8/layout/vList2"/>
    <dgm:cxn modelId="{60B0A5C3-50C6-4FC7-A663-10A6889E9F80}" type="presParOf" srcId="{991CB3FC-79A7-4FE2-8630-05B7C650698B}" destId="{7EA698B9-0C84-4447-A97F-3B58F0E4DD1B}" srcOrd="2" destOrd="0" presId="urn:microsoft.com/office/officeart/2005/8/layout/vList2"/>
    <dgm:cxn modelId="{F0D8416E-FC63-4F76-93E2-8BB1E56F6F31}" type="presParOf" srcId="{991CB3FC-79A7-4FE2-8630-05B7C650698B}" destId="{109ADDF3-61DD-4185-A117-0CBA8550527A}" srcOrd="3" destOrd="0" presId="urn:microsoft.com/office/officeart/2005/8/layout/vList2"/>
    <dgm:cxn modelId="{1AE0A059-AE69-44D3-AE32-D53E69A88862}" type="presParOf" srcId="{991CB3FC-79A7-4FE2-8630-05B7C650698B}" destId="{32965123-48DB-42F9-BD42-4E53849016E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4C2A00-A35A-47A0-A013-4D503416B0A5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DF7B4F-814B-44FF-B746-85155EC59E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1" i="0" baseline="0" dirty="0">
              <a:solidFill>
                <a:schemeClr val="tx1">
                  <a:lumMod val="50000"/>
                </a:schemeClr>
              </a:solidFill>
            </a:rPr>
            <a:t>Extend Analyses</a:t>
          </a:r>
          <a:endParaRPr lang="en-US" sz="1300" b="1" dirty="0">
            <a:solidFill>
              <a:schemeClr val="tx1">
                <a:lumMod val="50000"/>
              </a:schemeClr>
            </a:solidFill>
          </a:endParaRPr>
        </a:p>
      </dgm:t>
    </dgm:pt>
    <dgm:pt modelId="{63118144-E9E3-4385-AADE-38F1DE511901}" type="parTrans" cxnId="{3FCF84CE-35BF-43A5-85E7-80881B3FCA8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5E7111-61A7-45D8-B694-CA9A6456F253}" type="sibTrans" cxnId="{3FCF84CE-35BF-43A5-85E7-80881B3FCA8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134F9A7-08E5-4059-8A91-0E5712792C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 i="0" baseline="0" dirty="0">
              <a:solidFill>
                <a:schemeClr val="tx1">
                  <a:lumMod val="50000"/>
                </a:schemeClr>
              </a:solidFill>
            </a:rPr>
            <a:t>Explore coupling dynamics across all sleep stages.</a:t>
          </a:r>
          <a:endParaRPr lang="en-US" sz="1000" dirty="0">
            <a:solidFill>
              <a:schemeClr val="tx1">
                <a:lumMod val="50000"/>
              </a:schemeClr>
            </a:solidFill>
          </a:endParaRPr>
        </a:p>
      </dgm:t>
    </dgm:pt>
    <dgm:pt modelId="{58C31A55-0C7A-43A0-982D-F40ABC915F0E}" type="parTrans" cxnId="{FB922D17-21CA-48DD-8986-E5FE9669BF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A8308E-E085-4AC8-9C8B-48AEEE35C27B}" type="sibTrans" cxnId="{FB922D17-21CA-48DD-8986-E5FE9669BF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80BC99-BEFB-4B10-AC5F-BD63DAD9D8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 i="0" baseline="0" dirty="0">
              <a:solidFill>
                <a:schemeClr val="tx1">
                  <a:lumMod val="50000"/>
                </a:schemeClr>
              </a:solidFill>
            </a:rPr>
            <a:t>Investigate how SOs and spindles evolve overnight.</a:t>
          </a:r>
          <a:endParaRPr lang="en-US" sz="1000" dirty="0">
            <a:solidFill>
              <a:schemeClr val="tx1">
                <a:lumMod val="50000"/>
              </a:schemeClr>
            </a:solidFill>
          </a:endParaRPr>
        </a:p>
      </dgm:t>
    </dgm:pt>
    <dgm:pt modelId="{7F3154AE-A557-48EE-8C17-636643152009}" type="parTrans" cxnId="{22DDDD83-57B2-4145-B47F-D6811E1B820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BC4ED18-91CB-4F5F-9CD9-A59A8F2B4DF7}" type="sibTrans" cxnId="{22DDDD83-57B2-4145-B47F-D6811E1B820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E9FF26-452E-4F01-9453-C0575A03DF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1" i="0" baseline="0" dirty="0">
              <a:solidFill>
                <a:schemeClr val="tx1">
                  <a:lumMod val="50000"/>
                </a:schemeClr>
              </a:solidFill>
            </a:rPr>
            <a:t>Demographic Variability</a:t>
          </a:r>
          <a:endParaRPr lang="en-US" sz="1300" dirty="0">
            <a:solidFill>
              <a:schemeClr val="tx1">
                <a:lumMod val="50000"/>
              </a:schemeClr>
            </a:solidFill>
          </a:endParaRPr>
        </a:p>
      </dgm:t>
    </dgm:pt>
    <dgm:pt modelId="{51B877D0-BC99-4A8C-B5D7-A0F273E638D6}" type="parTrans" cxnId="{6F7FC6F2-1F54-4B6D-A987-C5389EF6DA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D32EDB1-F4F4-4F54-B7DB-EE69F2ACFA04}" type="sibTrans" cxnId="{6F7FC6F2-1F54-4B6D-A987-C5389EF6DA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7EA4501-674F-46D0-B38D-20BDBAD035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1000" b="0" i="0" baseline="0" dirty="0">
              <a:solidFill>
                <a:schemeClr val="tx1">
                  <a:lumMod val="50000"/>
                </a:schemeClr>
              </a:solidFill>
            </a:rPr>
            <a:t>Analyze effects of age, gender, and other demographic factors on coupling.</a:t>
          </a:r>
          <a:endParaRPr lang="en-US" sz="1000" dirty="0">
            <a:solidFill>
              <a:schemeClr val="tx1">
                <a:lumMod val="50000"/>
              </a:schemeClr>
            </a:solidFill>
          </a:endParaRPr>
        </a:p>
      </dgm:t>
    </dgm:pt>
    <dgm:pt modelId="{D6AF5B29-226E-4C59-9DD1-84D1BE669F1A}" type="parTrans" cxnId="{F749683B-01A7-4CF4-951D-5481760DF1D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F84DBC1-A606-4978-94D4-8EE82A8DF6B1}" type="sibTrans" cxnId="{F749683B-01A7-4CF4-951D-5481760DF1D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CB51474-D514-4964-873D-4EF1B9F5E3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1" i="0" baseline="0" dirty="0">
              <a:solidFill>
                <a:srgbClr val="000000"/>
              </a:solidFill>
            </a:rPr>
            <a:t>Memory and Cognition</a:t>
          </a:r>
          <a:endParaRPr lang="en-US" sz="1300" dirty="0">
            <a:solidFill>
              <a:srgbClr val="000000"/>
            </a:solidFill>
          </a:endParaRPr>
        </a:p>
      </dgm:t>
    </dgm:pt>
    <dgm:pt modelId="{2C85A449-E6AB-4DCF-90E9-8E2EF1860BCB}" type="parTrans" cxnId="{5AD613DB-3921-4A06-8902-725EB9653D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51439F-B069-42BC-A2A9-28F53981CA8D}" type="sibTrans" cxnId="{5AD613DB-3921-4A06-8902-725EB9653D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388C872-5B6A-4132-BCC9-740E6ED450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 i="0" baseline="0" dirty="0">
              <a:solidFill>
                <a:srgbClr val="000000"/>
              </a:solidFill>
            </a:rPr>
            <a:t>Correlate SO-spindle coupling with working memory and procedural learning outcomes.</a:t>
          </a:r>
          <a:endParaRPr lang="en-US" sz="1000" dirty="0">
            <a:solidFill>
              <a:srgbClr val="000000"/>
            </a:solidFill>
          </a:endParaRPr>
        </a:p>
      </dgm:t>
    </dgm:pt>
    <dgm:pt modelId="{41A0F12B-AFD9-46B1-86CF-E108DC7D758F}" type="parTrans" cxnId="{800C1DD9-C820-40D6-853D-00F673B8B6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92CB57F-CAB5-4A42-A79B-95CF1F2DF214}" type="sibTrans" cxnId="{800C1DD9-C820-40D6-853D-00F673B8B6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5B6510-BF78-4FFC-A950-3E72433683B1}" type="pres">
      <dgm:prSet presAssocID="{D84C2A00-A35A-47A0-A013-4D503416B0A5}" presName="Name0" presStyleCnt="0">
        <dgm:presLayoutVars>
          <dgm:dir/>
          <dgm:resizeHandles val="exact"/>
        </dgm:presLayoutVars>
      </dgm:prSet>
      <dgm:spPr/>
    </dgm:pt>
    <dgm:pt modelId="{6D32C717-73C0-4901-9F70-584C036B4175}" type="pres">
      <dgm:prSet presAssocID="{D84C2A00-A35A-47A0-A013-4D503416B0A5}" presName="arrow" presStyleLbl="bgShp" presStyleIdx="0" presStyleCnt="1"/>
      <dgm:spPr/>
    </dgm:pt>
    <dgm:pt modelId="{725C3676-3FF0-4281-A083-F739A43BC93A}" type="pres">
      <dgm:prSet presAssocID="{D84C2A00-A35A-47A0-A013-4D503416B0A5}" presName="points" presStyleCnt="0"/>
      <dgm:spPr/>
    </dgm:pt>
    <dgm:pt modelId="{53E3C938-D507-4083-B8DB-0449EC31DEF5}" type="pres">
      <dgm:prSet presAssocID="{67DF7B4F-814B-44FF-B746-85155EC59EBF}" presName="compositeA" presStyleCnt="0"/>
      <dgm:spPr/>
    </dgm:pt>
    <dgm:pt modelId="{DDA34339-459D-4915-9691-0C65E663933C}" type="pres">
      <dgm:prSet presAssocID="{67DF7B4F-814B-44FF-B746-85155EC59EBF}" presName="textA" presStyleLbl="revTx" presStyleIdx="0" presStyleCnt="3" custLinFactNeighborY="-21116">
        <dgm:presLayoutVars>
          <dgm:bulletEnabled val="1"/>
        </dgm:presLayoutVars>
      </dgm:prSet>
      <dgm:spPr/>
    </dgm:pt>
    <dgm:pt modelId="{FBFB9494-BDB4-4FF9-86A0-67473B38F0CC}" type="pres">
      <dgm:prSet presAssocID="{67DF7B4F-814B-44FF-B746-85155EC59EBF}" presName="circleA" presStyleLbl="node1" presStyleIdx="0" presStyleCnt="3"/>
      <dgm:spPr/>
    </dgm:pt>
    <dgm:pt modelId="{E26D4B22-86A2-49FB-B4A0-C4C10B62AFD1}" type="pres">
      <dgm:prSet presAssocID="{67DF7B4F-814B-44FF-B746-85155EC59EBF}" presName="spaceA" presStyleCnt="0"/>
      <dgm:spPr/>
    </dgm:pt>
    <dgm:pt modelId="{B8361099-FBDD-4101-95F6-13E42A273057}" type="pres">
      <dgm:prSet presAssocID="{485E7111-61A7-45D8-B694-CA9A6456F253}" presName="space" presStyleCnt="0"/>
      <dgm:spPr/>
    </dgm:pt>
    <dgm:pt modelId="{7442AEEA-C210-4012-B984-60A5F473B4F4}" type="pres">
      <dgm:prSet presAssocID="{5EE9FF26-452E-4F01-9453-C0575A03DF9F}" presName="compositeB" presStyleCnt="0"/>
      <dgm:spPr/>
    </dgm:pt>
    <dgm:pt modelId="{2A37A7EF-2014-4AEB-B58C-1C0562E5D31E}" type="pres">
      <dgm:prSet presAssocID="{5EE9FF26-452E-4F01-9453-C0575A03DF9F}" presName="textB" presStyleLbl="revTx" presStyleIdx="1" presStyleCnt="3" custScaleX="112885">
        <dgm:presLayoutVars>
          <dgm:bulletEnabled val="1"/>
        </dgm:presLayoutVars>
      </dgm:prSet>
      <dgm:spPr/>
    </dgm:pt>
    <dgm:pt modelId="{8FB21C9F-1115-4C3B-937A-3B7280F6E87E}" type="pres">
      <dgm:prSet presAssocID="{5EE9FF26-452E-4F01-9453-C0575A03DF9F}" presName="circleB" presStyleLbl="node1" presStyleIdx="1" presStyleCnt="3"/>
      <dgm:spPr/>
    </dgm:pt>
    <dgm:pt modelId="{79AA4477-5B2E-4CDC-8310-082E51D9B6A9}" type="pres">
      <dgm:prSet presAssocID="{5EE9FF26-452E-4F01-9453-C0575A03DF9F}" presName="spaceB" presStyleCnt="0"/>
      <dgm:spPr/>
    </dgm:pt>
    <dgm:pt modelId="{3CA7252C-8607-4D75-8717-B24AC43FEFDD}" type="pres">
      <dgm:prSet presAssocID="{AD32EDB1-F4F4-4F54-B7DB-EE69F2ACFA04}" presName="space" presStyleCnt="0"/>
      <dgm:spPr/>
    </dgm:pt>
    <dgm:pt modelId="{D84E8F1B-7813-4220-B08B-69DB35A59CAA}" type="pres">
      <dgm:prSet presAssocID="{ACB51474-D514-4964-873D-4EF1B9F5E3E9}" presName="compositeA" presStyleCnt="0"/>
      <dgm:spPr/>
    </dgm:pt>
    <dgm:pt modelId="{CC072E0B-64E6-4D5D-A622-7EDF37066101}" type="pres">
      <dgm:prSet presAssocID="{ACB51474-D514-4964-873D-4EF1B9F5E3E9}" presName="textA" presStyleLbl="revTx" presStyleIdx="2" presStyleCnt="3">
        <dgm:presLayoutVars>
          <dgm:bulletEnabled val="1"/>
        </dgm:presLayoutVars>
      </dgm:prSet>
      <dgm:spPr/>
    </dgm:pt>
    <dgm:pt modelId="{AD079258-BC9D-460C-82A6-354291AC9B8F}" type="pres">
      <dgm:prSet presAssocID="{ACB51474-D514-4964-873D-4EF1B9F5E3E9}" presName="circleA" presStyleLbl="node1" presStyleIdx="2" presStyleCnt="3"/>
      <dgm:spPr/>
    </dgm:pt>
    <dgm:pt modelId="{576CD188-2EE9-4DE8-BEB7-FBD3B113F291}" type="pres">
      <dgm:prSet presAssocID="{ACB51474-D514-4964-873D-4EF1B9F5E3E9}" presName="spaceA" presStyleCnt="0"/>
      <dgm:spPr/>
    </dgm:pt>
  </dgm:ptLst>
  <dgm:cxnLst>
    <dgm:cxn modelId="{FB922D17-21CA-48DD-8986-E5FE9669BF7A}" srcId="{67DF7B4F-814B-44FF-B746-85155EC59EBF}" destId="{9134F9A7-08E5-4059-8A91-0E5712792C79}" srcOrd="0" destOrd="0" parTransId="{58C31A55-0C7A-43A0-982D-F40ABC915F0E}" sibTransId="{78A8308E-E085-4AC8-9C8B-48AEEE35C27B}"/>
    <dgm:cxn modelId="{F749683B-01A7-4CF4-951D-5481760DF1D8}" srcId="{5EE9FF26-452E-4F01-9453-C0575A03DF9F}" destId="{27EA4501-674F-46D0-B38D-20BDBAD035B7}" srcOrd="0" destOrd="0" parTransId="{D6AF5B29-226E-4C59-9DD1-84D1BE669F1A}" sibTransId="{2F84DBC1-A606-4978-94D4-8EE82A8DF6B1}"/>
    <dgm:cxn modelId="{6EA4573B-96FF-4FCA-A3F0-9C8F3C86BA50}" type="presOf" srcId="{E388C872-5B6A-4132-BCC9-740E6ED450F4}" destId="{CC072E0B-64E6-4D5D-A622-7EDF37066101}" srcOrd="0" destOrd="1" presId="urn:microsoft.com/office/officeart/2005/8/layout/hProcess11"/>
    <dgm:cxn modelId="{62D1CC66-5F66-49B4-A1CD-4659E1C466F0}" type="presOf" srcId="{D84C2A00-A35A-47A0-A013-4D503416B0A5}" destId="{DE5B6510-BF78-4FFC-A950-3E72433683B1}" srcOrd="0" destOrd="0" presId="urn:microsoft.com/office/officeart/2005/8/layout/hProcess11"/>
    <dgm:cxn modelId="{9EC5B96C-9410-409F-B60B-10806707AAC2}" type="presOf" srcId="{3680BC99-BEFB-4B10-AC5F-BD63DAD9D8FE}" destId="{DDA34339-459D-4915-9691-0C65E663933C}" srcOrd="0" destOrd="2" presId="urn:microsoft.com/office/officeart/2005/8/layout/hProcess11"/>
    <dgm:cxn modelId="{EE24DF6D-BBE1-4132-8E67-4F416EA1F0DE}" type="presOf" srcId="{9134F9A7-08E5-4059-8A91-0E5712792C79}" destId="{DDA34339-459D-4915-9691-0C65E663933C}" srcOrd="0" destOrd="1" presId="urn:microsoft.com/office/officeart/2005/8/layout/hProcess11"/>
    <dgm:cxn modelId="{22DDDD83-57B2-4145-B47F-D6811E1B820F}" srcId="{67DF7B4F-814B-44FF-B746-85155EC59EBF}" destId="{3680BC99-BEFB-4B10-AC5F-BD63DAD9D8FE}" srcOrd="1" destOrd="0" parTransId="{7F3154AE-A557-48EE-8C17-636643152009}" sibTransId="{6BC4ED18-91CB-4F5F-9CD9-A59A8F2B4DF7}"/>
    <dgm:cxn modelId="{DE3ECC84-FBC9-48A4-80EF-950A2D1873DB}" type="presOf" srcId="{27EA4501-674F-46D0-B38D-20BDBAD035B7}" destId="{2A37A7EF-2014-4AEB-B58C-1C0562E5D31E}" srcOrd="0" destOrd="1" presId="urn:microsoft.com/office/officeart/2005/8/layout/hProcess11"/>
    <dgm:cxn modelId="{86BB5B93-E296-4D79-99C1-F694910796BE}" type="presOf" srcId="{5EE9FF26-452E-4F01-9453-C0575A03DF9F}" destId="{2A37A7EF-2014-4AEB-B58C-1C0562E5D31E}" srcOrd="0" destOrd="0" presId="urn:microsoft.com/office/officeart/2005/8/layout/hProcess11"/>
    <dgm:cxn modelId="{1D5D7BBC-F205-4B0B-A79C-9823F2334C09}" type="presOf" srcId="{ACB51474-D514-4964-873D-4EF1B9F5E3E9}" destId="{CC072E0B-64E6-4D5D-A622-7EDF37066101}" srcOrd="0" destOrd="0" presId="urn:microsoft.com/office/officeart/2005/8/layout/hProcess11"/>
    <dgm:cxn modelId="{3FCF84CE-35BF-43A5-85E7-80881B3FCA8E}" srcId="{D84C2A00-A35A-47A0-A013-4D503416B0A5}" destId="{67DF7B4F-814B-44FF-B746-85155EC59EBF}" srcOrd="0" destOrd="0" parTransId="{63118144-E9E3-4385-AADE-38F1DE511901}" sibTransId="{485E7111-61A7-45D8-B694-CA9A6456F253}"/>
    <dgm:cxn modelId="{800C1DD9-C820-40D6-853D-00F673B8B640}" srcId="{ACB51474-D514-4964-873D-4EF1B9F5E3E9}" destId="{E388C872-5B6A-4132-BCC9-740E6ED450F4}" srcOrd="0" destOrd="0" parTransId="{41A0F12B-AFD9-46B1-86CF-E108DC7D758F}" sibTransId="{392CB57F-CAB5-4A42-A79B-95CF1F2DF214}"/>
    <dgm:cxn modelId="{5AD613DB-3921-4A06-8902-725EB9653DCA}" srcId="{D84C2A00-A35A-47A0-A013-4D503416B0A5}" destId="{ACB51474-D514-4964-873D-4EF1B9F5E3E9}" srcOrd="2" destOrd="0" parTransId="{2C85A449-E6AB-4DCF-90E9-8E2EF1860BCB}" sibTransId="{D051439F-B069-42BC-A2A9-28F53981CA8D}"/>
    <dgm:cxn modelId="{F911D5EB-829E-4A43-951E-F6CF0DC0957F}" type="presOf" srcId="{67DF7B4F-814B-44FF-B746-85155EC59EBF}" destId="{DDA34339-459D-4915-9691-0C65E663933C}" srcOrd="0" destOrd="0" presId="urn:microsoft.com/office/officeart/2005/8/layout/hProcess11"/>
    <dgm:cxn modelId="{6F7FC6F2-1F54-4B6D-A987-C5389EF6DA4F}" srcId="{D84C2A00-A35A-47A0-A013-4D503416B0A5}" destId="{5EE9FF26-452E-4F01-9453-C0575A03DF9F}" srcOrd="1" destOrd="0" parTransId="{51B877D0-BC99-4A8C-B5D7-A0F273E638D6}" sibTransId="{AD32EDB1-F4F4-4F54-B7DB-EE69F2ACFA04}"/>
    <dgm:cxn modelId="{725E980D-7615-4FBD-A883-E95BC8BDAD16}" type="presParOf" srcId="{DE5B6510-BF78-4FFC-A950-3E72433683B1}" destId="{6D32C717-73C0-4901-9F70-584C036B4175}" srcOrd="0" destOrd="0" presId="urn:microsoft.com/office/officeart/2005/8/layout/hProcess11"/>
    <dgm:cxn modelId="{022069C4-803D-4D44-B2AF-DB64DBF90014}" type="presParOf" srcId="{DE5B6510-BF78-4FFC-A950-3E72433683B1}" destId="{725C3676-3FF0-4281-A083-F739A43BC93A}" srcOrd="1" destOrd="0" presId="urn:microsoft.com/office/officeart/2005/8/layout/hProcess11"/>
    <dgm:cxn modelId="{5A6A26DB-D308-4CE7-8AE6-FDC57A64A33D}" type="presParOf" srcId="{725C3676-3FF0-4281-A083-F739A43BC93A}" destId="{53E3C938-D507-4083-B8DB-0449EC31DEF5}" srcOrd="0" destOrd="0" presId="urn:microsoft.com/office/officeart/2005/8/layout/hProcess11"/>
    <dgm:cxn modelId="{1A9ED32E-B384-4D35-B4E7-B74302AB5473}" type="presParOf" srcId="{53E3C938-D507-4083-B8DB-0449EC31DEF5}" destId="{DDA34339-459D-4915-9691-0C65E663933C}" srcOrd="0" destOrd="0" presId="urn:microsoft.com/office/officeart/2005/8/layout/hProcess11"/>
    <dgm:cxn modelId="{409919CE-7276-4159-A6D2-74AEB98D6B42}" type="presParOf" srcId="{53E3C938-D507-4083-B8DB-0449EC31DEF5}" destId="{FBFB9494-BDB4-4FF9-86A0-67473B38F0CC}" srcOrd="1" destOrd="0" presId="urn:microsoft.com/office/officeart/2005/8/layout/hProcess11"/>
    <dgm:cxn modelId="{D5BF506A-0DFD-4148-9F0E-C86C88EAEBF7}" type="presParOf" srcId="{53E3C938-D507-4083-B8DB-0449EC31DEF5}" destId="{E26D4B22-86A2-49FB-B4A0-C4C10B62AFD1}" srcOrd="2" destOrd="0" presId="urn:microsoft.com/office/officeart/2005/8/layout/hProcess11"/>
    <dgm:cxn modelId="{F956ED14-E7B6-4FAC-9C60-600D4195FE7D}" type="presParOf" srcId="{725C3676-3FF0-4281-A083-F739A43BC93A}" destId="{B8361099-FBDD-4101-95F6-13E42A273057}" srcOrd="1" destOrd="0" presId="urn:microsoft.com/office/officeart/2005/8/layout/hProcess11"/>
    <dgm:cxn modelId="{63E9763D-FB78-4B3F-ACB0-38AD6A16D221}" type="presParOf" srcId="{725C3676-3FF0-4281-A083-F739A43BC93A}" destId="{7442AEEA-C210-4012-B984-60A5F473B4F4}" srcOrd="2" destOrd="0" presId="urn:microsoft.com/office/officeart/2005/8/layout/hProcess11"/>
    <dgm:cxn modelId="{B1F31E87-960D-4076-A9A3-5DF7F9FA83D8}" type="presParOf" srcId="{7442AEEA-C210-4012-B984-60A5F473B4F4}" destId="{2A37A7EF-2014-4AEB-B58C-1C0562E5D31E}" srcOrd="0" destOrd="0" presId="urn:microsoft.com/office/officeart/2005/8/layout/hProcess11"/>
    <dgm:cxn modelId="{234AD4A0-2383-4019-90E4-547474D0B80D}" type="presParOf" srcId="{7442AEEA-C210-4012-B984-60A5F473B4F4}" destId="{8FB21C9F-1115-4C3B-937A-3B7280F6E87E}" srcOrd="1" destOrd="0" presId="urn:microsoft.com/office/officeart/2005/8/layout/hProcess11"/>
    <dgm:cxn modelId="{B38DE351-5A3F-4B2C-BA43-040DFDA6668B}" type="presParOf" srcId="{7442AEEA-C210-4012-B984-60A5F473B4F4}" destId="{79AA4477-5B2E-4CDC-8310-082E51D9B6A9}" srcOrd="2" destOrd="0" presId="urn:microsoft.com/office/officeart/2005/8/layout/hProcess11"/>
    <dgm:cxn modelId="{A2EDF698-4337-48B1-8656-8C53F38A32EE}" type="presParOf" srcId="{725C3676-3FF0-4281-A083-F739A43BC93A}" destId="{3CA7252C-8607-4D75-8717-B24AC43FEFDD}" srcOrd="3" destOrd="0" presId="urn:microsoft.com/office/officeart/2005/8/layout/hProcess11"/>
    <dgm:cxn modelId="{B131B929-4BBC-427F-962F-69A1E2729D80}" type="presParOf" srcId="{725C3676-3FF0-4281-A083-F739A43BC93A}" destId="{D84E8F1B-7813-4220-B08B-69DB35A59CAA}" srcOrd="4" destOrd="0" presId="urn:microsoft.com/office/officeart/2005/8/layout/hProcess11"/>
    <dgm:cxn modelId="{53A82FFF-B3F2-445B-ABC6-71F806359AD1}" type="presParOf" srcId="{D84E8F1B-7813-4220-B08B-69DB35A59CAA}" destId="{CC072E0B-64E6-4D5D-A622-7EDF37066101}" srcOrd="0" destOrd="0" presId="urn:microsoft.com/office/officeart/2005/8/layout/hProcess11"/>
    <dgm:cxn modelId="{503922AA-C629-4C12-B251-A8E0C337BBDE}" type="presParOf" srcId="{D84E8F1B-7813-4220-B08B-69DB35A59CAA}" destId="{AD079258-BC9D-460C-82A6-354291AC9B8F}" srcOrd="1" destOrd="0" presId="urn:microsoft.com/office/officeart/2005/8/layout/hProcess11"/>
    <dgm:cxn modelId="{D54083A5-F860-4030-807C-3108642C0787}" type="presParOf" srcId="{D84E8F1B-7813-4220-B08B-69DB35A59CAA}" destId="{576CD188-2EE9-4DE8-BEB7-FBD3B113F29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5F1B37-3E9E-453D-923A-A1677F7B7691}" type="doc">
      <dgm:prSet loTypeId="urn:microsoft.com/office/officeart/2005/8/layout/venn1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FE9FD42-039B-401C-9523-FD4A99434E7B}">
      <dgm:prSet/>
      <dgm:spPr/>
      <dgm:t>
        <a:bodyPr/>
        <a:lstStyle/>
        <a:p>
          <a:pPr algn="ctr"/>
          <a:r>
            <a:rPr lang="en-US" b="1" i="0" baseline="0" dirty="0"/>
            <a:t>Therapeutic Strategies</a:t>
          </a:r>
          <a:endParaRPr lang="en-US" dirty="0"/>
        </a:p>
      </dgm:t>
    </dgm:pt>
    <dgm:pt modelId="{182CDB40-A7F2-473D-9EFE-FAEECE613D18}" type="parTrans" cxnId="{3C5867FA-1811-4BFE-B649-C17007F0D070}">
      <dgm:prSet/>
      <dgm:spPr/>
      <dgm:t>
        <a:bodyPr/>
        <a:lstStyle/>
        <a:p>
          <a:endParaRPr lang="en-US"/>
        </a:p>
      </dgm:t>
    </dgm:pt>
    <dgm:pt modelId="{C767E518-06F1-44F0-A8BD-EE7C332A1EF9}" type="sibTrans" cxnId="{3C5867FA-1811-4BFE-B649-C17007F0D070}">
      <dgm:prSet/>
      <dgm:spPr/>
      <dgm:t>
        <a:bodyPr/>
        <a:lstStyle/>
        <a:p>
          <a:endParaRPr lang="en-US"/>
        </a:p>
      </dgm:t>
    </dgm:pt>
    <dgm:pt modelId="{52B9D4D9-D862-44EC-A2E7-D2B649408807}">
      <dgm:prSet/>
      <dgm:spPr/>
      <dgm:t>
        <a:bodyPr/>
        <a:lstStyle/>
        <a:p>
          <a:pPr algn="l"/>
          <a:r>
            <a:rPr lang="en-US" b="0" i="0" baseline="0" dirty="0"/>
            <a:t>Develop treatments for memory impairments by targeting SO-spindle coupling.</a:t>
          </a:r>
          <a:endParaRPr lang="en-US" dirty="0"/>
        </a:p>
      </dgm:t>
    </dgm:pt>
    <dgm:pt modelId="{55AF9752-2FBD-4BBE-A0C7-30332085CA37}" type="parTrans" cxnId="{19E8EA3A-0C40-4999-9D0B-EC1EDB2EF6B3}">
      <dgm:prSet/>
      <dgm:spPr/>
      <dgm:t>
        <a:bodyPr/>
        <a:lstStyle/>
        <a:p>
          <a:endParaRPr lang="en-US"/>
        </a:p>
      </dgm:t>
    </dgm:pt>
    <dgm:pt modelId="{B2B55E0D-07AE-430D-8417-9D23E023CAC9}" type="sibTrans" cxnId="{19E8EA3A-0C40-4999-9D0B-EC1EDB2EF6B3}">
      <dgm:prSet/>
      <dgm:spPr/>
      <dgm:t>
        <a:bodyPr/>
        <a:lstStyle/>
        <a:p>
          <a:endParaRPr lang="en-US"/>
        </a:p>
      </dgm:t>
    </dgm:pt>
    <dgm:pt modelId="{0A588D9F-1DE8-46BD-AA42-FD91DDCC8F4F}">
      <dgm:prSet/>
      <dgm:spPr/>
      <dgm:t>
        <a:bodyPr/>
        <a:lstStyle/>
        <a:p>
          <a:pPr algn="r"/>
          <a:r>
            <a:rPr lang="en-US" b="1" i="0" baseline="0" dirty="0"/>
            <a:t>Sleep-Based Learning</a:t>
          </a:r>
          <a:endParaRPr lang="en-US" dirty="0"/>
        </a:p>
      </dgm:t>
    </dgm:pt>
    <dgm:pt modelId="{A60BB633-C0C4-4CDD-AA57-19B98D58E11C}" type="parTrans" cxnId="{55CD5B17-B9E9-456D-A1B2-3573C528784A}">
      <dgm:prSet/>
      <dgm:spPr/>
      <dgm:t>
        <a:bodyPr/>
        <a:lstStyle/>
        <a:p>
          <a:endParaRPr lang="en-US"/>
        </a:p>
      </dgm:t>
    </dgm:pt>
    <dgm:pt modelId="{16CD1A01-4F1D-4A68-B464-A319C182084D}" type="sibTrans" cxnId="{55CD5B17-B9E9-456D-A1B2-3573C528784A}">
      <dgm:prSet/>
      <dgm:spPr/>
      <dgm:t>
        <a:bodyPr/>
        <a:lstStyle/>
        <a:p>
          <a:endParaRPr lang="en-US"/>
        </a:p>
      </dgm:t>
    </dgm:pt>
    <dgm:pt modelId="{42E8594C-0831-40AD-BCEC-80706FD3396B}">
      <dgm:prSet/>
      <dgm:spPr/>
      <dgm:t>
        <a:bodyPr/>
        <a:lstStyle/>
        <a:p>
          <a:pPr algn="l"/>
          <a:r>
            <a:rPr lang="en-US" b="0" i="0" baseline="0" dirty="0"/>
            <a:t>Apply insights to improve education and skill acquisition.</a:t>
          </a:r>
          <a:endParaRPr lang="en-US" dirty="0"/>
        </a:p>
      </dgm:t>
    </dgm:pt>
    <dgm:pt modelId="{61BCA492-D6CB-4156-97AE-85BBFFD86D4B}" type="parTrans" cxnId="{34C762B0-218A-4852-9ABA-1CADD1A61577}">
      <dgm:prSet/>
      <dgm:spPr/>
      <dgm:t>
        <a:bodyPr/>
        <a:lstStyle/>
        <a:p>
          <a:endParaRPr lang="en-US"/>
        </a:p>
      </dgm:t>
    </dgm:pt>
    <dgm:pt modelId="{134FFB62-9AC3-4EDB-9034-06B410720E51}" type="sibTrans" cxnId="{34C762B0-218A-4852-9ABA-1CADD1A61577}">
      <dgm:prSet/>
      <dgm:spPr/>
      <dgm:t>
        <a:bodyPr/>
        <a:lstStyle/>
        <a:p>
          <a:endParaRPr lang="en-US"/>
        </a:p>
      </dgm:t>
    </dgm:pt>
    <dgm:pt modelId="{9B5E22D7-46C5-4547-9F84-4ADB6E52FBB3}">
      <dgm:prSet/>
      <dgm:spPr/>
      <dgm:t>
        <a:bodyPr/>
        <a:lstStyle/>
        <a:p>
          <a:r>
            <a:rPr lang="en-US" b="1" i="0" baseline="0" dirty="0"/>
            <a:t>Diagnostics</a:t>
          </a:r>
          <a:endParaRPr lang="en-US" dirty="0"/>
        </a:p>
      </dgm:t>
    </dgm:pt>
    <dgm:pt modelId="{42545443-2124-4950-8644-474715C21A34}" type="parTrans" cxnId="{4895B1BD-6938-4A2B-962A-DC817D176393}">
      <dgm:prSet/>
      <dgm:spPr/>
      <dgm:t>
        <a:bodyPr/>
        <a:lstStyle/>
        <a:p>
          <a:endParaRPr lang="en-US"/>
        </a:p>
      </dgm:t>
    </dgm:pt>
    <dgm:pt modelId="{895636A0-7CCC-4429-9B43-DDA6F0FA28B3}" type="sibTrans" cxnId="{4895B1BD-6938-4A2B-962A-DC817D176393}">
      <dgm:prSet/>
      <dgm:spPr/>
      <dgm:t>
        <a:bodyPr/>
        <a:lstStyle/>
        <a:p>
          <a:endParaRPr lang="en-US"/>
        </a:p>
      </dgm:t>
    </dgm:pt>
    <dgm:pt modelId="{24BA8794-BF8F-41C6-AD55-912B5247C14E}">
      <dgm:prSet/>
      <dgm:spPr/>
      <dgm:t>
        <a:bodyPr/>
        <a:lstStyle/>
        <a:p>
          <a:r>
            <a:rPr lang="en-US" b="0" i="0" baseline="0"/>
            <a:t>Enhance tools for early detection of sleep and neurodegenerative disorders.</a:t>
          </a:r>
          <a:endParaRPr lang="en-US"/>
        </a:p>
      </dgm:t>
    </dgm:pt>
    <dgm:pt modelId="{3D75C8F7-B791-415E-8764-AA348576CD38}" type="parTrans" cxnId="{E11DF6C6-E25A-4A9C-BB6D-F9F6045CE625}">
      <dgm:prSet/>
      <dgm:spPr/>
      <dgm:t>
        <a:bodyPr/>
        <a:lstStyle/>
        <a:p>
          <a:endParaRPr lang="en-US"/>
        </a:p>
      </dgm:t>
    </dgm:pt>
    <dgm:pt modelId="{552F660D-1572-4A4C-A61B-B7176085A9A2}" type="sibTrans" cxnId="{E11DF6C6-E25A-4A9C-BB6D-F9F6045CE625}">
      <dgm:prSet/>
      <dgm:spPr/>
      <dgm:t>
        <a:bodyPr/>
        <a:lstStyle/>
        <a:p>
          <a:endParaRPr lang="en-US"/>
        </a:p>
      </dgm:t>
    </dgm:pt>
    <dgm:pt modelId="{455AC905-B9F3-41E8-B01B-07C9FB41F016}" type="pres">
      <dgm:prSet presAssocID="{A55F1B37-3E9E-453D-923A-A1677F7B7691}" presName="compositeShape" presStyleCnt="0">
        <dgm:presLayoutVars>
          <dgm:chMax val="7"/>
          <dgm:dir/>
          <dgm:resizeHandles val="exact"/>
        </dgm:presLayoutVars>
      </dgm:prSet>
      <dgm:spPr/>
    </dgm:pt>
    <dgm:pt modelId="{7B903A9E-B30D-401C-9563-68E9A34BBA23}" type="pres">
      <dgm:prSet presAssocID="{CFE9FD42-039B-401C-9523-FD4A99434E7B}" presName="circ1" presStyleLbl="vennNode1" presStyleIdx="0" presStyleCnt="3"/>
      <dgm:spPr/>
    </dgm:pt>
    <dgm:pt modelId="{BFBC32F9-3A6C-43AA-8EEF-5E35FF48C429}" type="pres">
      <dgm:prSet presAssocID="{CFE9FD42-039B-401C-9523-FD4A99434E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F0CE1CD-A349-4DBE-8F60-66D43B7DB7BC}" type="pres">
      <dgm:prSet presAssocID="{0A588D9F-1DE8-46BD-AA42-FD91DDCC8F4F}" presName="circ2" presStyleLbl="vennNode1" presStyleIdx="1" presStyleCnt="3"/>
      <dgm:spPr/>
    </dgm:pt>
    <dgm:pt modelId="{D48966A0-9EBF-4453-BC24-5681B4DBD7CA}" type="pres">
      <dgm:prSet presAssocID="{0A588D9F-1DE8-46BD-AA42-FD91DDCC8F4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3902A27-98E3-4631-A2C6-CA383DF69F8F}" type="pres">
      <dgm:prSet presAssocID="{9B5E22D7-46C5-4547-9F84-4ADB6E52FBB3}" presName="circ3" presStyleLbl="vennNode1" presStyleIdx="2" presStyleCnt="3"/>
      <dgm:spPr/>
    </dgm:pt>
    <dgm:pt modelId="{209321B4-0273-4D81-A131-B63A507D1222}" type="pres">
      <dgm:prSet presAssocID="{9B5E22D7-46C5-4547-9F84-4ADB6E52FBB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7DD9F11-F217-4E09-AE21-DF0E5405BCDE}" type="presOf" srcId="{0A588D9F-1DE8-46BD-AA42-FD91DDCC8F4F}" destId="{D48966A0-9EBF-4453-BC24-5681B4DBD7CA}" srcOrd="1" destOrd="0" presId="urn:microsoft.com/office/officeart/2005/8/layout/venn1"/>
    <dgm:cxn modelId="{55CD5B17-B9E9-456D-A1B2-3573C528784A}" srcId="{A55F1B37-3E9E-453D-923A-A1677F7B7691}" destId="{0A588D9F-1DE8-46BD-AA42-FD91DDCC8F4F}" srcOrd="1" destOrd="0" parTransId="{A60BB633-C0C4-4CDD-AA57-19B98D58E11C}" sibTransId="{16CD1A01-4F1D-4A68-B464-A319C182084D}"/>
    <dgm:cxn modelId="{DFB8452A-4793-4960-840C-3FCC8D6BAF30}" type="presOf" srcId="{A55F1B37-3E9E-453D-923A-A1677F7B7691}" destId="{455AC905-B9F3-41E8-B01B-07C9FB41F016}" srcOrd="0" destOrd="0" presId="urn:microsoft.com/office/officeart/2005/8/layout/venn1"/>
    <dgm:cxn modelId="{19E8EA3A-0C40-4999-9D0B-EC1EDB2EF6B3}" srcId="{CFE9FD42-039B-401C-9523-FD4A99434E7B}" destId="{52B9D4D9-D862-44EC-A2E7-D2B649408807}" srcOrd="0" destOrd="0" parTransId="{55AF9752-2FBD-4BBE-A0C7-30332085CA37}" sibTransId="{B2B55E0D-07AE-430D-8417-9D23E023CAC9}"/>
    <dgm:cxn modelId="{F3B0D43E-2637-4963-B55B-BDB52B8E19A6}" type="presOf" srcId="{24BA8794-BF8F-41C6-AD55-912B5247C14E}" destId="{83902A27-98E3-4631-A2C6-CA383DF69F8F}" srcOrd="0" destOrd="1" presId="urn:microsoft.com/office/officeart/2005/8/layout/venn1"/>
    <dgm:cxn modelId="{0235215E-C813-486B-BF0C-00A2239A468F}" type="presOf" srcId="{42E8594C-0831-40AD-BCEC-80706FD3396B}" destId="{2F0CE1CD-A349-4DBE-8F60-66D43B7DB7BC}" srcOrd="0" destOrd="1" presId="urn:microsoft.com/office/officeart/2005/8/layout/venn1"/>
    <dgm:cxn modelId="{EF9A7961-CE20-43F0-A79F-FC62848B2A0F}" type="presOf" srcId="{52B9D4D9-D862-44EC-A2E7-D2B649408807}" destId="{7B903A9E-B30D-401C-9563-68E9A34BBA23}" srcOrd="0" destOrd="1" presId="urn:microsoft.com/office/officeart/2005/8/layout/venn1"/>
    <dgm:cxn modelId="{F7E8EF66-B1D6-47EF-8D38-B72CBFA6AC6F}" type="presOf" srcId="{24BA8794-BF8F-41C6-AD55-912B5247C14E}" destId="{209321B4-0273-4D81-A131-B63A507D1222}" srcOrd="1" destOrd="1" presId="urn:microsoft.com/office/officeart/2005/8/layout/venn1"/>
    <dgm:cxn modelId="{3D7DA071-9E22-486D-9887-042CED1632BC}" type="presOf" srcId="{52B9D4D9-D862-44EC-A2E7-D2B649408807}" destId="{BFBC32F9-3A6C-43AA-8EEF-5E35FF48C429}" srcOrd="1" destOrd="1" presId="urn:microsoft.com/office/officeart/2005/8/layout/venn1"/>
    <dgm:cxn modelId="{33DAB454-418B-4E7F-88B2-5B5774E58D5C}" type="presOf" srcId="{42E8594C-0831-40AD-BCEC-80706FD3396B}" destId="{D48966A0-9EBF-4453-BC24-5681B4DBD7CA}" srcOrd="1" destOrd="1" presId="urn:microsoft.com/office/officeart/2005/8/layout/venn1"/>
    <dgm:cxn modelId="{46F4F588-3DD6-49E1-BDFA-48373D189A3B}" type="presOf" srcId="{CFE9FD42-039B-401C-9523-FD4A99434E7B}" destId="{7B903A9E-B30D-401C-9563-68E9A34BBA23}" srcOrd="0" destOrd="0" presId="urn:microsoft.com/office/officeart/2005/8/layout/venn1"/>
    <dgm:cxn modelId="{6FACA692-042F-4222-B475-51F1CD72F350}" type="presOf" srcId="{0A588D9F-1DE8-46BD-AA42-FD91DDCC8F4F}" destId="{2F0CE1CD-A349-4DBE-8F60-66D43B7DB7BC}" srcOrd="0" destOrd="0" presId="urn:microsoft.com/office/officeart/2005/8/layout/venn1"/>
    <dgm:cxn modelId="{9E8DADAA-9CE6-41DF-8973-F2FDCFEA08D6}" type="presOf" srcId="{9B5E22D7-46C5-4547-9F84-4ADB6E52FBB3}" destId="{83902A27-98E3-4631-A2C6-CA383DF69F8F}" srcOrd="0" destOrd="0" presId="urn:microsoft.com/office/officeart/2005/8/layout/venn1"/>
    <dgm:cxn modelId="{34C762B0-218A-4852-9ABA-1CADD1A61577}" srcId="{0A588D9F-1DE8-46BD-AA42-FD91DDCC8F4F}" destId="{42E8594C-0831-40AD-BCEC-80706FD3396B}" srcOrd="0" destOrd="0" parTransId="{61BCA492-D6CB-4156-97AE-85BBFFD86D4B}" sibTransId="{134FFB62-9AC3-4EDB-9034-06B410720E51}"/>
    <dgm:cxn modelId="{4895B1BD-6938-4A2B-962A-DC817D176393}" srcId="{A55F1B37-3E9E-453D-923A-A1677F7B7691}" destId="{9B5E22D7-46C5-4547-9F84-4ADB6E52FBB3}" srcOrd="2" destOrd="0" parTransId="{42545443-2124-4950-8644-474715C21A34}" sibTransId="{895636A0-7CCC-4429-9B43-DDA6F0FA28B3}"/>
    <dgm:cxn modelId="{E11DF6C6-E25A-4A9C-BB6D-F9F6045CE625}" srcId="{9B5E22D7-46C5-4547-9F84-4ADB6E52FBB3}" destId="{24BA8794-BF8F-41C6-AD55-912B5247C14E}" srcOrd="0" destOrd="0" parTransId="{3D75C8F7-B791-415E-8764-AA348576CD38}" sibTransId="{552F660D-1572-4A4C-A61B-B7176085A9A2}"/>
    <dgm:cxn modelId="{3B4927D1-5B3F-4E3F-9324-8C6FEA1C8FCD}" type="presOf" srcId="{9B5E22D7-46C5-4547-9F84-4ADB6E52FBB3}" destId="{209321B4-0273-4D81-A131-B63A507D1222}" srcOrd="1" destOrd="0" presId="urn:microsoft.com/office/officeart/2005/8/layout/venn1"/>
    <dgm:cxn modelId="{3C5867FA-1811-4BFE-B649-C17007F0D070}" srcId="{A55F1B37-3E9E-453D-923A-A1677F7B7691}" destId="{CFE9FD42-039B-401C-9523-FD4A99434E7B}" srcOrd="0" destOrd="0" parTransId="{182CDB40-A7F2-473D-9EFE-FAEECE613D18}" sibTransId="{C767E518-06F1-44F0-A8BD-EE7C332A1EF9}"/>
    <dgm:cxn modelId="{675458FF-77E6-4BBF-B4E3-43C5C95E0977}" type="presOf" srcId="{CFE9FD42-039B-401C-9523-FD4A99434E7B}" destId="{BFBC32F9-3A6C-43AA-8EEF-5E35FF48C429}" srcOrd="1" destOrd="0" presId="urn:microsoft.com/office/officeart/2005/8/layout/venn1"/>
    <dgm:cxn modelId="{F122F032-3D45-461D-A84F-08942634DD6C}" type="presParOf" srcId="{455AC905-B9F3-41E8-B01B-07C9FB41F016}" destId="{7B903A9E-B30D-401C-9563-68E9A34BBA23}" srcOrd="0" destOrd="0" presId="urn:microsoft.com/office/officeart/2005/8/layout/venn1"/>
    <dgm:cxn modelId="{FAEC4EC1-D561-4076-BADF-0117092FF879}" type="presParOf" srcId="{455AC905-B9F3-41E8-B01B-07C9FB41F016}" destId="{BFBC32F9-3A6C-43AA-8EEF-5E35FF48C429}" srcOrd="1" destOrd="0" presId="urn:microsoft.com/office/officeart/2005/8/layout/venn1"/>
    <dgm:cxn modelId="{2731858E-EE37-4327-B18E-A13EBD9A28DE}" type="presParOf" srcId="{455AC905-B9F3-41E8-B01B-07C9FB41F016}" destId="{2F0CE1CD-A349-4DBE-8F60-66D43B7DB7BC}" srcOrd="2" destOrd="0" presId="urn:microsoft.com/office/officeart/2005/8/layout/venn1"/>
    <dgm:cxn modelId="{16D11831-3C09-475F-8794-0AE689A41D74}" type="presParOf" srcId="{455AC905-B9F3-41E8-B01B-07C9FB41F016}" destId="{D48966A0-9EBF-4453-BC24-5681B4DBD7CA}" srcOrd="3" destOrd="0" presId="urn:microsoft.com/office/officeart/2005/8/layout/venn1"/>
    <dgm:cxn modelId="{97348062-DC9D-49BD-BE34-F3633AB6918D}" type="presParOf" srcId="{455AC905-B9F3-41E8-B01B-07C9FB41F016}" destId="{83902A27-98E3-4631-A2C6-CA383DF69F8F}" srcOrd="4" destOrd="0" presId="urn:microsoft.com/office/officeart/2005/8/layout/venn1"/>
    <dgm:cxn modelId="{65A9CCF5-E0AC-4132-8C86-E2D815E2187E}" type="presParOf" srcId="{455AC905-B9F3-41E8-B01B-07C9FB41F016}" destId="{209321B4-0273-4D81-A131-B63A507D122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6B482-4A5A-4355-AC7A-14ED6BAC488D}">
      <dsp:nvSpPr>
        <dsp:cNvPr id="0" name=""/>
        <dsp:cNvSpPr/>
      </dsp:nvSpPr>
      <dsp:spPr>
        <a:xfrm>
          <a:off x="4177937" y="1381310"/>
          <a:ext cx="2955921" cy="513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505"/>
              </a:lnTo>
              <a:lnTo>
                <a:pt x="2955921" y="256505"/>
              </a:lnTo>
              <a:lnTo>
                <a:pt x="2955921" y="5130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0F8A84-12B0-4F41-BB70-CE721257570F}">
      <dsp:nvSpPr>
        <dsp:cNvPr id="0" name=""/>
        <dsp:cNvSpPr/>
      </dsp:nvSpPr>
      <dsp:spPr>
        <a:xfrm>
          <a:off x="4132217" y="1381310"/>
          <a:ext cx="91440" cy="5130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30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10DDC-2BF9-4136-B7E2-CCDF9A58EA44}">
      <dsp:nvSpPr>
        <dsp:cNvPr id="0" name=""/>
        <dsp:cNvSpPr/>
      </dsp:nvSpPr>
      <dsp:spPr>
        <a:xfrm>
          <a:off x="1222015" y="1381310"/>
          <a:ext cx="2955921" cy="513011"/>
        </a:xfrm>
        <a:custGeom>
          <a:avLst/>
          <a:gdLst/>
          <a:ahLst/>
          <a:cxnLst/>
          <a:rect l="0" t="0" r="0" b="0"/>
          <a:pathLst>
            <a:path>
              <a:moveTo>
                <a:pt x="2955921" y="0"/>
              </a:moveTo>
              <a:lnTo>
                <a:pt x="2955921" y="256505"/>
              </a:lnTo>
              <a:lnTo>
                <a:pt x="0" y="256505"/>
              </a:lnTo>
              <a:lnTo>
                <a:pt x="0" y="5130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50F7D-06EC-40D6-9EBA-FA938B778322}">
      <dsp:nvSpPr>
        <dsp:cNvPr id="0" name=""/>
        <dsp:cNvSpPr/>
      </dsp:nvSpPr>
      <dsp:spPr>
        <a:xfrm>
          <a:off x="2956482" y="159855"/>
          <a:ext cx="2442909" cy="1221454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Types of Memory Studied</a:t>
          </a:r>
          <a:endParaRPr lang="en-US" sz="1800" kern="1200" dirty="0">
            <a:solidFill>
              <a:schemeClr val="bg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56482" y="159855"/>
        <a:ext cx="2442909" cy="1221454"/>
      </dsp:txXfrm>
    </dsp:sp>
    <dsp:sp modelId="{A9D32462-4C29-4285-8A3A-7185509C5246}">
      <dsp:nvSpPr>
        <dsp:cNvPr id="0" name=""/>
        <dsp:cNvSpPr/>
      </dsp:nvSpPr>
      <dsp:spPr>
        <a:xfrm>
          <a:off x="561" y="1894321"/>
          <a:ext cx="2442909" cy="1221454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Emotional (emotionally charged)</a:t>
          </a:r>
          <a:endParaRPr lang="en-US" sz="1800" kern="1200" dirty="0">
            <a:solidFill>
              <a:schemeClr val="bg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61" y="1894321"/>
        <a:ext cx="2442909" cy="1221454"/>
      </dsp:txXfrm>
    </dsp:sp>
    <dsp:sp modelId="{BEE6BE7A-8218-429D-9F16-E3EFC026085B}">
      <dsp:nvSpPr>
        <dsp:cNvPr id="0" name=""/>
        <dsp:cNvSpPr/>
      </dsp:nvSpPr>
      <dsp:spPr>
        <a:xfrm>
          <a:off x="2956482" y="1894321"/>
          <a:ext cx="2442909" cy="1221454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Neutral (semantic memories)</a:t>
          </a:r>
          <a:endParaRPr lang="en-US" sz="1800" kern="1200" dirty="0">
            <a:solidFill>
              <a:schemeClr val="bg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56482" y="1894321"/>
        <a:ext cx="2442909" cy="1221454"/>
      </dsp:txXfrm>
    </dsp:sp>
    <dsp:sp modelId="{BB9A203E-FB10-445B-9BE0-512F79624A71}">
      <dsp:nvSpPr>
        <dsp:cNvPr id="0" name=""/>
        <dsp:cNvSpPr/>
      </dsp:nvSpPr>
      <dsp:spPr>
        <a:xfrm>
          <a:off x="5912403" y="1894321"/>
          <a:ext cx="2442909" cy="1221454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Procedural (skills like typing or tapping)</a:t>
          </a:r>
          <a:endParaRPr lang="en-US" sz="1800" kern="1200" dirty="0">
            <a:solidFill>
              <a:schemeClr val="bg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912403" y="1894321"/>
        <a:ext cx="2442909" cy="1221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C618E-3A40-4DCD-8149-BA5250D76E06}">
      <dsp:nvSpPr>
        <dsp:cNvPr id="0" name=""/>
        <dsp:cNvSpPr/>
      </dsp:nvSpPr>
      <dsp:spPr>
        <a:xfrm rot="1742222">
          <a:off x="2221817" y="1692316"/>
          <a:ext cx="545184" cy="47021"/>
        </a:xfrm>
        <a:custGeom>
          <a:avLst/>
          <a:gdLst/>
          <a:ahLst/>
          <a:cxnLst/>
          <a:rect l="0" t="0" r="0" b="0"/>
          <a:pathLst>
            <a:path>
              <a:moveTo>
                <a:pt x="0" y="23510"/>
              </a:moveTo>
              <a:lnTo>
                <a:pt x="545184" y="23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7C2E1-165B-4987-B612-9A93BAB664DB}">
      <dsp:nvSpPr>
        <dsp:cNvPr id="0" name=""/>
        <dsp:cNvSpPr/>
      </dsp:nvSpPr>
      <dsp:spPr>
        <a:xfrm rot="19857778">
          <a:off x="2221817" y="813359"/>
          <a:ext cx="545184" cy="47021"/>
        </a:xfrm>
        <a:custGeom>
          <a:avLst/>
          <a:gdLst/>
          <a:ahLst/>
          <a:cxnLst/>
          <a:rect l="0" t="0" r="0" b="0"/>
          <a:pathLst>
            <a:path>
              <a:moveTo>
                <a:pt x="0" y="23510"/>
              </a:moveTo>
              <a:lnTo>
                <a:pt x="545184" y="23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D0FB1-440E-49AF-AD5F-AA46CA571041}">
      <dsp:nvSpPr>
        <dsp:cNvPr id="0" name=""/>
        <dsp:cNvSpPr/>
      </dsp:nvSpPr>
      <dsp:spPr>
        <a:xfrm>
          <a:off x="912342" y="485914"/>
          <a:ext cx="1580868" cy="15808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5F3241-264A-41C0-9C5D-D02CCA1C4265}">
      <dsp:nvSpPr>
        <dsp:cNvPr id="0" name=""/>
        <dsp:cNvSpPr/>
      </dsp:nvSpPr>
      <dsp:spPr>
        <a:xfrm>
          <a:off x="2673127" y="105"/>
          <a:ext cx="948521" cy="9485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Picture recall</a:t>
          </a:r>
          <a:endParaRPr lang="en-US" sz="1400" b="1" kern="1200" dirty="0"/>
        </a:p>
      </dsp:txBody>
      <dsp:txXfrm>
        <a:off x="2812035" y="139013"/>
        <a:ext cx="670705" cy="670705"/>
      </dsp:txXfrm>
    </dsp:sp>
    <dsp:sp modelId="{9C532CE8-2D69-48A8-96F2-8547CCBC23B8}">
      <dsp:nvSpPr>
        <dsp:cNvPr id="0" name=""/>
        <dsp:cNvSpPr/>
      </dsp:nvSpPr>
      <dsp:spPr>
        <a:xfrm>
          <a:off x="2673127" y="1604070"/>
          <a:ext cx="948521" cy="9485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Finger tapping (procedural)</a:t>
          </a:r>
          <a:endParaRPr lang="en-US" sz="1200" b="1" kern="1200" dirty="0"/>
        </a:p>
      </dsp:txBody>
      <dsp:txXfrm>
        <a:off x="2812035" y="1742978"/>
        <a:ext cx="670705" cy="670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0BE3E-53AD-4259-A593-2BFB7397CC2A}">
      <dsp:nvSpPr>
        <dsp:cNvPr id="0" name=""/>
        <dsp:cNvSpPr/>
      </dsp:nvSpPr>
      <dsp:spPr>
        <a:xfrm rot="5400000">
          <a:off x="4357187" y="-1129992"/>
          <a:ext cx="2361904" cy="521236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1" kern="1200" dirty="0"/>
            <a:t>Explore correlations between SO-spindle coupling and performance on emotional, neutral, and procedural memory tasks.</a:t>
          </a:r>
          <a:endParaRPr lang="en-US" sz="1800" i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1" kern="1200" dirty="0"/>
            <a:t>Address gaps in understanding demographic factors (e.g., age, gender) on sleep-based memory processes.</a:t>
          </a:r>
          <a:endParaRPr lang="en-US" sz="1800" i="1" kern="1200" dirty="0"/>
        </a:p>
      </dsp:txBody>
      <dsp:txXfrm rot="-5400000">
        <a:off x="2931957" y="410537"/>
        <a:ext cx="5097067" cy="2131306"/>
      </dsp:txXfrm>
    </dsp:sp>
    <dsp:sp modelId="{0D46E886-7D9F-4358-BB0E-99864DA3B1E0}">
      <dsp:nvSpPr>
        <dsp:cNvPr id="0" name=""/>
        <dsp:cNvSpPr/>
      </dsp:nvSpPr>
      <dsp:spPr>
        <a:xfrm>
          <a:off x="0" y="0"/>
          <a:ext cx="2931956" cy="29523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/>
            <a:t>Study Motivation</a:t>
          </a:r>
          <a:endParaRPr lang="en-US" sz="3200" kern="1200" dirty="0"/>
        </a:p>
      </dsp:txBody>
      <dsp:txXfrm>
        <a:off x="143126" y="143126"/>
        <a:ext cx="2645704" cy="26661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19C00-7EBD-4E36-A6FB-68219E83032B}">
      <dsp:nvSpPr>
        <dsp:cNvPr id="0" name=""/>
        <dsp:cNvSpPr/>
      </dsp:nvSpPr>
      <dsp:spPr>
        <a:xfrm rot="5400000">
          <a:off x="3917273" y="81981"/>
          <a:ext cx="1236577" cy="107582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Automated Detection</a:t>
          </a:r>
          <a:endParaRPr lang="en-US" sz="1000" b="1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165299" y="194304"/>
        <a:ext cx="740524" cy="851177"/>
      </dsp:txXfrm>
    </dsp:sp>
    <dsp:sp modelId="{D06205A9-D2A8-41B8-BE27-549C1930CE66}">
      <dsp:nvSpPr>
        <dsp:cNvPr id="0" name=""/>
        <dsp:cNvSpPr/>
      </dsp:nvSpPr>
      <dsp:spPr>
        <a:xfrm>
          <a:off x="5106119" y="248919"/>
          <a:ext cx="1380021" cy="74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Algorithms for SO and spindle detection (e.g., SUMO, YASA) are commonly used in studies like </a:t>
          </a:r>
          <a:r>
            <a:rPr lang="en-US" sz="900" b="0" i="0" kern="1200" dirty="0" err="1"/>
            <a:t>Muehlroth</a:t>
          </a:r>
          <a:r>
            <a:rPr lang="en-US" sz="900" b="0" i="0" kern="1200" dirty="0"/>
            <a:t> et al.</a:t>
          </a:r>
          <a:endParaRPr lang="en-US" sz="900" kern="1200" dirty="0"/>
        </a:p>
      </dsp:txBody>
      <dsp:txXfrm>
        <a:off x="5106119" y="248919"/>
        <a:ext cx="1380021" cy="741946"/>
      </dsp:txXfrm>
    </dsp:sp>
    <dsp:sp modelId="{694C9DA1-F2D4-4548-879E-C8DC4C0BB327}">
      <dsp:nvSpPr>
        <dsp:cNvPr id="0" name=""/>
        <dsp:cNvSpPr/>
      </dsp:nvSpPr>
      <dsp:spPr>
        <a:xfrm rot="5400000">
          <a:off x="2755384" y="81981"/>
          <a:ext cx="1236577" cy="107582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003410" y="194304"/>
        <a:ext cx="740524" cy="851177"/>
      </dsp:txXfrm>
    </dsp:sp>
    <dsp:sp modelId="{50B7D21C-0A18-42BD-89B5-A621EC3A6DB2}">
      <dsp:nvSpPr>
        <dsp:cNvPr id="0" name=""/>
        <dsp:cNvSpPr/>
      </dsp:nvSpPr>
      <dsp:spPr>
        <a:xfrm rot="5400000">
          <a:off x="3334103" y="1131588"/>
          <a:ext cx="1236577" cy="107582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Analyzing Coupling Metrics</a:t>
          </a:r>
          <a:endParaRPr lang="en-US" sz="1000" b="1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3582129" y="1243911"/>
        <a:ext cx="740524" cy="851177"/>
      </dsp:txXfrm>
    </dsp:sp>
    <dsp:sp modelId="{DA6ABE6B-274D-4757-A939-5FDB9F361216}">
      <dsp:nvSpPr>
        <dsp:cNvPr id="0" name=""/>
        <dsp:cNvSpPr/>
      </dsp:nvSpPr>
      <dsp:spPr>
        <a:xfrm>
          <a:off x="2034459" y="1298526"/>
          <a:ext cx="1335504" cy="74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 err="1"/>
            <a:t>Staresina</a:t>
          </a:r>
          <a:r>
            <a:rPr lang="en-US" sz="900" b="0" i="0" kern="1200" dirty="0"/>
            <a:t> highlights spindle-SO synchronization and precise coupling metrics..</a:t>
          </a:r>
          <a:endParaRPr lang="en-US" sz="900" kern="1200" dirty="0"/>
        </a:p>
      </dsp:txBody>
      <dsp:txXfrm>
        <a:off x="2034459" y="1298526"/>
        <a:ext cx="1335504" cy="741946"/>
      </dsp:txXfrm>
    </dsp:sp>
    <dsp:sp modelId="{2E149AAE-2BCD-432C-8FBA-FBF857E300DD}">
      <dsp:nvSpPr>
        <dsp:cNvPr id="0" name=""/>
        <dsp:cNvSpPr/>
      </dsp:nvSpPr>
      <dsp:spPr>
        <a:xfrm rot="5400000">
          <a:off x="4495991" y="1131588"/>
          <a:ext cx="1236577" cy="107582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744017" y="1243911"/>
        <a:ext cx="740524" cy="851177"/>
      </dsp:txXfrm>
    </dsp:sp>
    <dsp:sp modelId="{77211A2B-9D61-470E-8734-95CFA3038197}">
      <dsp:nvSpPr>
        <dsp:cNvPr id="0" name=""/>
        <dsp:cNvSpPr/>
      </dsp:nvSpPr>
      <dsp:spPr>
        <a:xfrm rot="5400000">
          <a:off x="3917273" y="2181195"/>
          <a:ext cx="1236577" cy="107582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Correlation with Memory Performance</a:t>
          </a:r>
        </a:p>
      </dsp:txBody>
      <dsp:txXfrm rot="-5400000">
        <a:off x="4165299" y="2293518"/>
        <a:ext cx="740524" cy="851177"/>
      </dsp:txXfrm>
    </dsp:sp>
    <dsp:sp modelId="{8AE2F209-403A-43A7-BCD0-D9619D02437E}">
      <dsp:nvSpPr>
        <dsp:cNvPr id="0" name=""/>
        <dsp:cNvSpPr/>
      </dsp:nvSpPr>
      <dsp:spPr>
        <a:xfrm>
          <a:off x="5106119" y="2348133"/>
          <a:ext cx="1380021" cy="74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Spindle-SO coupling correlates with memory and hippocampal connectivity</a:t>
          </a:r>
          <a:endParaRPr lang="en-US" sz="900" kern="1200" dirty="0"/>
        </a:p>
      </dsp:txBody>
      <dsp:txXfrm>
        <a:off x="5106119" y="2348133"/>
        <a:ext cx="1380021" cy="741946"/>
      </dsp:txXfrm>
    </dsp:sp>
    <dsp:sp modelId="{F294D78A-7F96-4DB3-B6F4-42B66BF1DEF6}">
      <dsp:nvSpPr>
        <dsp:cNvPr id="0" name=""/>
        <dsp:cNvSpPr/>
      </dsp:nvSpPr>
      <dsp:spPr>
        <a:xfrm rot="5400000">
          <a:off x="2755384" y="2181195"/>
          <a:ext cx="1236577" cy="1075822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003410" y="2293518"/>
        <a:ext cx="740524" cy="8511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C9912-F4E7-4A32-A3AF-E4C2BA45E714}">
      <dsp:nvSpPr>
        <dsp:cNvPr id="0" name=""/>
        <dsp:cNvSpPr/>
      </dsp:nvSpPr>
      <dsp:spPr>
        <a:xfrm>
          <a:off x="4312" y="283744"/>
          <a:ext cx="1470612" cy="735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Bahnschrift" panose="020B0502040204020203" pitchFamily="34" charset="0"/>
            </a:rPr>
            <a:t>Data Preprocessing</a:t>
          </a:r>
          <a:endParaRPr lang="en-US" sz="1400" kern="1200" dirty="0">
            <a:latin typeface="Bahnschrift" panose="020B0502040204020203" pitchFamily="34" charset="0"/>
          </a:endParaRPr>
        </a:p>
      </dsp:txBody>
      <dsp:txXfrm>
        <a:off x="25848" y="305280"/>
        <a:ext cx="1427540" cy="692234"/>
      </dsp:txXfrm>
    </dsp:sp>
    <dsp:sp modelId="{117BBE9E-0E1D-41F8-9DE4-62232EB9DA05}">
      <dsp:nvSpPr>
        <dsp:cNvPr id="0" name=""/>
        <dsp:cNvSpPr/>
      </dsp:nvSpPr>
      <dsp:spPr>
        <a:xfrm>
          <a:off x="151373" y="1019050"/>
          <a:ext cx="147061" cy="551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479"/>
              </a:lnTo>
              <a:lnTo>
                <a:pt x="147061" y="551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C2741-E8A6-49C9-97ED-29094FEE10DE}">
      <dsp:nvSpPr>
        <dsp:cNvPr id="0" name=""/>
        <dsp:cNvSpPr/>
      </dsp:nvSpPr>
      <dsp:spPr>
        <a:xfrm>
          <a:off x="298435" y="1202877"/>
          <a:ext cx="1176489" cy="7353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baseline="0"/>
            <a:t>Filter raw EEG data to focus on the relevant frequency ranges for sleep analysis.</a:t>
          </a:r>
          <a:endParaRPr lang="en-US" sz="800" kern="1200"/>
        </a:p>
      </dsp:txBody>
      <dsp:txXfrm>
        <a:off x="319971" y="1224413"/>
        <a:ext cx="1133417" cy="692234"/>
      </dsp:txXfrm>
    </dsp:sp>
    <dsp:sp modelId="{06F55DB4-BD7A-4104-888B-527D5F4FB6CE}">
      <dsp:nvSpPr>
        <dsp:cNvPr id="0" name=""/>
        <dsp:cNvSpPr/>
      </dsp:nvSpPr>
      <dsp:spPr>
        <a:xfrm>
          <a:off x="151373" y="1019050"/>
          <a:ext cx="147061" cy="1470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0612"/>
              </a:lnTo>
              <a:lnTo>
                <a:pt x="147061" y="14706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BBD31-7BC2-45C3-96DE-3438EE5A7C51}">
      <dsp:nvSpPr>
        <dsp:cNvPr id="0" name=""/>
        <dsp:cNvSpPr/>
      </dsp:nvSpPr>
      <dsp:spPr>
        <a:xfrm>
          <a:off x="298435" y="2122010"/>
          <a:ext cx="1176489" cy="7353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baseline="0"/>
            <a:t>Use Independent Component Analysis (ICA) to remove artifacts like eye blinks and muscle movements.</a:t>
          </a:r>
          <a:endParaRPr lang="en-US" sz="800" kern="1200"/>
        </a:p>
      </dsp:txBody>
      <dsp:txXfrm>
        <a:off x="319971" y="2143546"/>
        <a:ext cx="1133417" cy="692234"/>
      </dsp:txXfrm>
    </dsp:sp>
    <dsp:sp modelId="{85E307D9-9A36-4C2E-ACD4-B9D414EE1875}">
      <dsp:nvSpPr>
        <dsp:cNvPr id="0" name=""/>
        <dsp:cNvSpPr/>
      </dsp:nvSpPr>
      <dsp:spPr>
        <a:xfrm>
          <a:off x="1842578" y="283744"/>
          <a:ext cx="1470612" cy="735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Bahnschrift" panose="020B0502040204020203" pitchFamily="34" charset="0"/>
            </a:rPr>
            <a:t>Detect SOs and Sleep Spindles</a:t>
          </a:r>
          <a:endParaRPr lang="en-US" sz="1400" kern="1200" dirty="0">
            <a:latin typeface="Bahnschrift" panose="020B0502040204020203" pitchFamily="34" charset="0"/>
          </a:endParaRPr>
        </a:p>
      </dsp:txBody>
      <dsp:txXfrm>
        <a:off x="1864114" y="305280"/>
        <a:ext cx="1427540" cy="692234"/>
      </dsp:txXfrm>
    </dsp:sp>
    <dsp:sp modelId="{B65D230A-5406-474B-A269-4DEA08E8FB51}">
      <dsp:nvSpPr>
        <dsp:cNvPr id="0" name=""/>
        <dsp:cNvSpPr/>
      </dsp:nvSpPr>
      <dsp:spPr>
        <a:xfrm>
          <a:off x="1989639" y="1019050"/>
          <a:ext cx="147061" cy="551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479"/>
              </a:lnTo>
              <a:lnTo>
                <a:pt x="147061" y="551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E9C69-C160-4B71-880E-72646FF02125}">
      <dsp:nvSpPr>
        <dsp:cNvPr id="0" name=""/>
        <dsp:cNvSpPr/>
      </dsp:nvSpPr>
      <dsp:spPr>
        <a:xfrm>
          <a:off x="2136700" y="1202877"/>
          <a:ext cx="1176489" cy="7353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baseline="0" dirty="0"/>
            <a:t>Apply algorithms such as YASA for slow oscillations (~0.5-1 Hz) and SUMO for sleep spindles (~12-16 Hz).</a:t>
          </a:r>
          <a:endParaRPr lang="en-US" sz="800" kern="1200" dirty="0"/>
        </a:p>
      </dsp:txBody>
      <dsp:txXfrm>
        <a:off x="2158236" y="1224413"/>
        <a:ext cx="1133417" cy="692234"/>
      </dsp:txXfrm>
    </dsp:sp>
    <dsp:sp modelId="{8343E3EE-9962-4291-999A-152284B5D80D}">
      <dsp:nvSpPr>
        <dsp:cNvPr id="0" name=""/>
        <dsp:cNvSpPr/>
      </dsp:nvSpPr>
      <dsp:spPr>
        <a:xfrm>
          <a:off x="1989639" y="1019050"/>
          <a:ext cx="147061" cy="1470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0612"/>
              </a:lnTo>
              <a:lnTo>
                <a:pt x="147061" y="14706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B9FA5-DD7E-4EAE-90FB-4000EF4CCD6C}">
      <dsp:nvSpPr>
        <dsp:cNvPr id="0" name=""/>
        <dsp:cNvSpPr/>
      </dsp:nvSpPr>
      <dsp:spPr>
        <a:xfrm>
          <a:off x="2136700" y="2122010"/>
          <a:ext cx="1176489" cy="7353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baseline="0"/>
            <a:t>Mark events on the EEG timeline.</a:t>
          </a:r>
          <a:endParaRPr lang="en-US" sz="800" kern="1200"/>
        </a:p>
      </dsp:txBody>
      <dsp:txXfrm>
        <a:off x="2158236" y="2143546"/>
        <a:ext cx="1133417" cy="692234"/>
      </dsp:txXfrm>
    </dsp:sp>
    <dsp:sp modelId="{3C215839-5471-4CF7-884C-78F168D15DCA}">
      <dsp:nvSpPr>
        <dsp:cNvPr id="0" name=""/>
        <dsp:cNvSpPr/>
      </dsp:nvSpPr>
      <dsp:spPr>
        <a:xfrm>
          <a:off x="3680843" y="283744"/>
          <a:ext cx="1470612" cy="735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Bahnschrift" panose="020B0502040204020203" pitchFamily="34" charset="0"/>
            </a:rPr>
            <a:t>Define Coupling Windows</a:t>
          </a:r>
          <a:endParaRPr lang="en-US" sz="1400" kern="1200" dirty="0">
            <a:latin typeface="Bahnschrift" panose="020B0502040204020203" pitchFamily="34" charset="0"/>
          </a:endParaRPr>
        </a:p>
      </dsp:txBody>
      <dsp:txXfrm>
        <a:off x="3702379" y="305280"/>
        <a:ext cx="1427540" cy="692234"/>
      </dsp:txXfrm>
    </dsp:sp>
    <dsp:sp modelId="{532AC09D-397F-4DED-B6BE-071ACD7E8CAD}">
      <dsp:nvSpPr>
        <dsp:cNvPr id="0" name=""/>
        <dsp:cNvSpPr/>
      </dsp:nvSpPr>
      <dsp:spPr>
        <a:xfrm>
          <a:off x="3827905" y="1019050"/>
          <a:ext cx="147061" cy="551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479"/>
              </a:lnTo>
              <a:lnTo>
                <a:pt x="147061" y="551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2A302-C562-4BE3-B3FB-8BAF34217FB7}">
      <dsp:nvSpPr>
        <dsp:cNvPr id="0" name=""/>
        <dsp:cNvSpPr/>
      </dsp:nvSpPr>
      <dsp:spPr>
        <a:xfrm>
          <a:off x="3974966" y="1202877"/>
          <a:ext cx="1176489" cy="7353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baseline="0"/>
            <a:t>Identify slow oscillation peaks and create a ±1 second window to check for spindle alignment.</a:t>
          </a:r>
          <a:endParaRPr lang="en-US" sz="800" kern="1200"/>
        </a:p>
      </dsp:txBody>
      <dsp:txXfrm>
        <a:off x="3996502" y="1224413"/>
        <a:ext cx="1133417" cy="692234"/>
      </dsp:txXfrm>
    </dsp:sp>
    <dsp:sp modelId="{B9C0F846-BAA6-4A8A-8617-491E48B233B9}">
      <dsp:nvSpPr>
        <dsp:cNvPr id="0" name=""/>
        <dsp:cNvSpPr/>
      </dsp:nvSpPr>
      <dsp:spPr>
        <a:xfrm>
          <a:off x="5519109" y="283744"/>
          <a:ext cx="1470612" cy="735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Bahnschrift" panose="020B0502040204020203" pitchFamily="34" charset="0"/>
            </a:rPr>
            <a:t>Analyze Metrics</a:t>
          </a:r>
          <a:endParaRPr lang="en-US" sz="1400" kern="1200" dirty="0">
            <a:latin typeface="Bahnschrift" panose="020B0502040204020203" pitchFamily="34" charset="0"/>
          </a:endParaRPr>
        </a:p>
      </dsp:txBody>
      <dsp:txXfrm>
        <a:off x="5540645" y="305280"/>
        <a:ext cx="1427540" cy="692234"/>
      </dsp:txXfrm>
    </dsp:sp>
    <dsp:sp modelId="{2C97804F-7457-4A52-B2DB-7D08A54DE9BC}">
      <dsp:nvSpPr>
        <dsp:cNvPr id="0" name=""/>
        <dsp:cNvSpPr/>
      </dsp:nvSpPr>
      <dsp:spPr>
        <a:xfrm>
          <a:off x="5666170" y="1019050"/>
          <a:ext cx="147061" cy="551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479"/>
              </a:lnTo>
              <a:lnTo>
                <a:pt x="147061" y="551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6EB34-D260-4D77-BA5D-1BF10336B68B}">
      <dsp:nvSpPr>
        <dsp:cNvPr id="0" name=""/>
        <dsp:cNvSpPr/>
      </dsp:nvSpPr>
      <dsp:spPr>
        <a:xfrm>
          <a:off x="5813231" y="1202877"/>
          <a:ext cx="1176489" cy="7353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baseline="0" dirty="0"/>
            <a:t>Measure spindle density, SO amplitude, and synchronization between spindles and SOs.</a:t>
          </a:r>
          <a:endParaRPr lang="en-US" sz="800" kern="1200" dirty="0"/>
        </a:p>
      </dsp:txBody>
      <dsp:txXfrm>
        <a:off x="5834767" y="1224413"/>
        <a:ext cx="1133417" cy="692234"/>
      </dsp:txXfrm>
    </dsp:sp>
    <dsp:sp modelId="{B53E4FC9-C0E8-4B9D-A636-20D7CE3B8F83}">
      <dsp:nvSpPr>
        <dsp:cNvPr id="0" name=""/>
        <dsp:cNvSpPr/>
      </dsp:nvSpPr>
      <dsp:spPr>
        <a:xfrm>
          <a:off x="7357374" y="283744"/>
          <a:ext cx="1470612" cy="735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Bahnschrift" panose="020B0502040204020203" pitchFamily="34" charset="0"/>
            </a:rPr>
            <a:t>Statistical Analysis</a:t>
          </a:r>
          <a:endParaRPr lang="en-US" sz="1400" kern="1200" dirty="0">
            <a:latin typeface="Bahnschrift" panose="020B0502040204020203" pitchFamily="34" charset="0"/>
          </a:endParaRPr>
        </a:p>
      </dsp:txBody>
      <dsp:txXfrm>
        <a:off x="7378910" y="305280"/>
        <a:ext cx="1427540" cy="692234"/>
      </dsp:txXfrm>
    </dsp:sp>
    <dsp:sp modelId="{7DECCB9C-3DFD-486E-ACA2-C5A7F642120A}">
      <dsp:nvSpPr>
        <dsp:cNvPr id="0" name=""/>
        <dsp:cNvSpPr/>
      </dsp:nvSpPr>
      <dsp:spPr>
        <a:xfrm>
          <a:off x="7504436" y="1019050"/>
          <a:ext cx="147061" cy="551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479"/>
              </a:lnTo>
              <a:lnTo>
                <a:pt x="147061" y="551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2A15B-8034-48ED-9FC8-30D906B302B2}">
      <dsp:nvSpPr>
        <dsp:cNvPr id="0" name=""/>
        <dsp:cNvSpPr/>
      </dsp:nvSpPr>
      <dsp:spPr>
        <a:xfrm>
          <a:off x="7651497" y="1202877"/>
          <a:ext cx="1176489" cy="7353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baseline="0" dirty="0"/>
            <a:t>Correlate spindle-SO coupling metrics with memory performance across different tasks.</a:t>
          </a:r>
          <a:endParaRPr lang="en-US" sz="800" kern="1200" dirty="0"/>
        </a:p>
      </dsp:txBody>
      <dsp:txXfrm>
        <a:off x="7673033" y="1224413"/>
        <a:ext cx="1133417" cy="6922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2A07B-52B2-42EE-BF33-00A717ED33DE}">
      <dsp:nvSpPr>
        <dsp:cNvPr id="0" name=""/>
        <dsp:cNvSpPr/>
      </dsp:nvSpPr>
      <dsp:spPr>
        <a:xfrm>
          <a:off x="0" y="0"/>
          <a:ext cx="8187723" cy="936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SO-spindle coupling is critical for memory consolidation</a:t>
          </a:r>
          <a:endParaRPr lang="en-US" sz="2000" kern="1200" dirty="0"/>
        </a:p>
      </dsp:txBody>
      <dsp:txXfrm>
        <a:off x="45692" y="45692"/>
        <a:ext cx="8096339" cy="844616"/>
      </dsp:txXfrm>
    </dsp:sp>
    <dsp:sp modelId="{7EA698B9-0C84-4447-A97F-3B58F0E4DD1B}">
      <dsp:nvSpPr>
        <dsp:cNvPr id="0" name=""/>
        <dsp:cNvSpPr/>
      </dsp:nvSpPr>
      <dsp:spPr>
        <a:xfrm>
          <a:off x="0" y="1081919"/>
          <a:ext cx="8187723" cy="936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Automated EEG tools like YASA and SUMO for detecting and analyzing SO-spindle interactions.</a:t>
          </a:r>
          <a:endParaRPr lang="en-US" sz="2000" kern="1200" dirty="0"/>
        </a:p>
      </dsp:txBody>
      <dsp:txXfrm>
        <a:off x="45692" y="1127611"/>
        <a:ext cx="8096339" cy="844616"/>
      </dsp:txXfrm>
    </dsp:sp>
    <dsp:sp modelId="{32965123-48DB-42F9-BD42-4E53849016E0}">
      <dsp:nvSpPr>
        <dsp:cNvPr id="0" name=""/>
        <dsp:cNvSpPr/>
      </dsp:nvSpPr>
      <dsp:spPr>
        <a:xfrm>
          <a:off x="0" y="2163839"/>
          <a:ext cx="8187723" cy="936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This study advances our understanding of how coupling impacts task-specific memory performance.</a:t>
          </a:r>
          <a:endParaRPr lang="en-US" sz="2000" kern="1200" dirty="0"/>
        </a:p>
      </dsp:txBody>
      <dsp:txXfrm>
        <a:off x="45692" y="2209531"/>
        <a:ext cx="8096339" cy="8446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2C717-73C0-4901-9F70-584C036B4175}">
      <dsp:nvSpPr>
        <dsp:cNvPr id="0" name=""/>
        <dsp:cNvSpPr/>
      </dsp:nvSpPr>
      <dsp:spPr>
        <a:xfrm>
          <a:off x="0" y="618630"/>
          <a:ext cx="7632218" cy="82484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A34339-459D-4915-9691-0C65E663933C}">
      <dsp:nvSpPr>
        <dsp:cNvPr id="0" name=""/>
        <dsp:cNvSpPr/>
      </dsp:nvSpPr>
      <dsp:spPr>
        <a:xfrm>
          <a:off x="1524" y="0"/>
          <a:ext cx="2126437" cy="824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>
              <a:solidFill>
                <a:schemeClr val="tx1">
                  <a:lumMod val="50000"/>
                </a:schemeClr>
              </a:solidFill>
            </a:rPr>
            <a:t>Extend Analyses</a:t>
          </a:r>
          <a:endParaRPr lang="en-US" sz="1300" b="1" kern="1200" dirty="0">
            <a:solidFill>
              <a:schemeClr val="tx1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>
              <a:solidFill>
                <a:schemeClr val="tx1">
                  <a:lumMod val="50000"/>
                </a:schemeClr>
              </a:solidFill>
            </a:rPr>
            <a:t>Explore coupling dynamics across all sleep stages.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>
              <a:solidFill>
                <a:schemeClr val="tx1">
                  <a:lumMod val="50000"/>
                </a:schemeClr>
              </a:solidFill>
            </a:rPr>
            <a:t>Investigate how SOs and spindles evolve overnight.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524" y="0"/>
        <a:ext cx="2126437" cy="824841"/>
      </dsp:txXfrm>
    </dsp:sp>
    <dsp:sp modelId="{FBFB9494-BDB4-4FF9-86A0-67473B38F0CC}">
      <dsp:nvSpPr>
        <dsp:cNvPr id="0" name=""/>
        <dsp:cNvSpPr/>
      </dsp:nvSpPr>
      <dsp:spPr>
        <a:xfrm>
          <a:off x="961638" y="927946"/>
          <a:ext cx="206210" cy="20621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37A7EF-2014-4AEB-B58C-1C0562E5D31E}">
      <dsp:nvSpPr>
        <dsp:cNvPr id="0" name=""/>
        <dsp:cNvSpPr/>
      </dsp:nvSpPr>
      <dsp:spPr>
        <a:xfrm>
          <a:off x="2234283" y="1237261"/>
          <a:ext cx="2400428" cy="824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>
              <a:solidFill>
                <a:schemeClr val="tx1">
                  <a:lumMod val="50000"/>
                </a:schemeClr>
              </a:solidFill>
            </a:rPr>
            <a:t>Demographic Variability</a:t>
          </a:r>
          <a:endParaRPr lang="en-US" sz="1300" kern="1200" dirty="0">
            <a:solidFill>
              <a:schemeClr val="tx1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>
              <a:solidFill>
                <a:schemeClr val="tx1">
                  <a:lumMod val="50000"/>
                </a:schemeClr>
              </a:solidFill>
            </a:rPr>
            <a:t>Analyze effects of age, gender, and other demographic factors on coupling.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2234283" y="1237261"/>
        <a:ext cx="2400428" cy="824841"/>
      </dsp:txXfrm>
    </dsp:sp>
    <dsp:sp modelId="{8FB21C9F-1115-4C3B-937A-3B7280F6E87E}">
      <dsp:nvSpPr>
        <dsp:cNvPr id="0" name=""/>
        <dsp:cNvSpPr/>
      </dsp:nvSpPr>
      <dsp:spPr>
        <a:xfrm>
          <a:off x="3331392" y="927946"/>
          <a:ext cx="206210" cy="20621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072E0B-64E6-4D5D-A622-7EDF37066101}">
      <dsp:nvSpPr>
        <dsp:cNvPr id="0" name=""/>
        <dsp:cNvSpPr/>
      </dsp:nvSpPr>
      <dsp:spPr>
        <a:xfrm>
          <a:off x="4741034" y="0"/>
          <a:ext cx="2126437" cy="824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>
              <a:solidFill>
                <a:srgbClr val="000000"/>
              </a:solidFill>
            </a:rPr>
            <a:t>Memory and Cognition</a:t>
          </a:r>
          <a:endParaRPr lang="en-US" sz="1300" kern="1200" dirty="0">
            <a:solidFill>
              <a:srgbClr val="000000"/>
            </a:solidFill>
          </a:endParaRP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>
              <a:solidFill>
                <a:srgbClr val="000000"/>
              </a:solidFill>
            </a:rPr>
            <a:t>Correlate SO-spindle coupling with working memory and procedural learning outcomes.</a:t>
          </a:r>
          <a:endParaRPr lang="en-US" sz="1000" kern="1200" dirty="0">
            <a:solidFill>
              <a:srgbClr val="000000"/>
            </a:solidFill>
          </a:endParaRPr>
        </a:p>
      </dsp:txBody>
      <dsp:txXfrm>
        <a:off x="4741034" y="0"/>
        <a:ext cx="2126437" cy="824841"/>
      </dsp:txXfrm>
    </dsp:sp>
    <dsp:sp modelId="{AD079258-BC9D-460C-82A6-354291AC9B8F}">
      <dsp:nvSpPr>
        <dsp:cNvPr id="0" name=""/>
        <dsp:cNvSpPr/>
      </dsp:nvSpPr>
      <dsp:spPr>
        <a:xfrm>
          <a:off x="5701147" y="927946"/>
          <a:ext cx="206210" cy="20621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03A9E-B30D-401C-9563-68E9A34BBA23}">
      <dsp:nvSpPr>
        <dsp:cNvPr id="0" name=""/>
        <dsp:cNvSpPr/>
      </dsp:nvSpPr>
      <dsp:spPr>
        <a:xfrm>
          <a:off x="3174659" y="45235"/>
          <a:ext cx="2171281" cy="2171281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/>
            <a:t>Therapeutic Strategies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/>
            <a:t>Develop treatments for memory impairments by targeting SO-spindle coupling.</a:t>
          </a:r>
          <a:endParaRPr lang="en-US" sz="1000" kern="1200" dirty="0"/>
        </a:p>
      </dsp:txBody>
      <dsp:txXfrm>
        <a:off x="3464163" y="425209"/>
        <a:ext cx="1592273" cy="977076"/>
      </dsp:txXfrm>
    </dsp:sp>
    <dsp:sp modelId="{2F0CE1CD-A349-4DBE-8F60-66D43B7DB7BC}">
      <dsp:nvSpPr>
        <dsp:cNvPr id="0" name=""/>
        <dsp:cNvSpPr/>
      </dsp:nvSpPr>
      <dsp:spPr>
        <a:xfrm>
          <a:off x="3958130" y="1402286"/>
          <a:ext cx="2171281" cy="2171281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3247601"/>
                <a:satOff val="5830"/>
                <a:lumOff val="-343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3247601"/>
                <a:satOff val="5830"/>
                <a:lumOff val="-343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/>
            <a:t>Sleep-Based Learning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/>
            <a:t>Apply insights to improve education and skill acquisition.</a:t>
          </a:r>
          <a:endParaRPr lang="en-US" sz="1000" kern="1200" dirty="0"/>
        </a:p>
      </dsp:txBody>
      <dsp:txXfrm>
        <a:off x="4622180" y="1963200"/>
        <a:ext cx="1302769" cy="1194204"/>
      </dsp:txXfrm>
    </dsp:sp>
    <dsp:sp modelId="{83902A27-98E3-4631-A2C6-CA383DF69F8F}">
      <dsp:nvSpPr>
        <dsp:cNvPr id="0" name=""/>
        <dsp:cNvSpPr/>
      </dsp:nvSpPr>
      <dsp:spPr>
        <a:xfrm>
          <a:off x="2391188" y="1402286"/>
          <a:ext cx="2171281" cy="2171281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6495201"/>
                <a:satOff val="11660"/>
                <a:lumOff val="-686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6495201"/>
                <a:satOff val="11660"/>
                <a:lumOff val="-686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/>
            <a:t>Diagnostics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/>
            <a:t>Enhance tools for early detection of sleep and neurodegenerative disorders.</a:t>
          </a:r>
          <a:endParaRPr lang="en-US" sz="1000" kern="1200"/>
        </a:p>
      </dsp:txBody>
      <dsp:txXfrm>
        <a:off x="2595651" y="1963200"/>
        <a:ext cx="1302769" cy="1194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84ceebac7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84ceebac7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84ceebac7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84ceebac7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sz="1100" b="0" i="0" dirty="0"/>
              <a:t>Studies like “</a:t>
            </a:r>
            <a:r>
              <a:rPr lang="en-US" sz="1100" b="0" i="0" dirty="0" err="1"/>
              <a:t>Muehlroth</a:t>
            </a:r>
            <a:r>
              <a:rPr lang="en-US" sz="1100" b="0" i="0" dirty="0"/>
              <a:t>, B.E., Sander, M.C., </a:t>
            </a:r>
            <a:r>
              <a:rPr lang="en-US" sz="1100" b="0" i="0" dirty="0" err="1"/>
              <a:t>Fandakova</a:t>
            </a:r>
            <a:r>
              <a:rPr lang="en-US" sz="1100" b="0" i="0" dirty="0"/>
              <a:t>, Y. </a:t>
            </a:r>
            <a:r>
              <a:rPr lang="en-US" sz="1100" b="0" i="1" dirty="0"/>
              <a:t>et al.”</a:t>
            </a:r>
            <a:r>
              <a:rPr lang="en-US" sz="1100" b="0" i="0" dirty="0"/>
              <a:t> use algorithms for SO and spindle detection, closely aligned with tools (e.g., SUMO and YASA).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b="0" i="0" dirty="0"/>
              <a:t>Papers such as “Bernhard P. </a:t>
            </a:r>
            <a:r>
              <a:rPr lang="en-US" b="0" i="0" dirty="0" err="1"/>
              <a:t>Staresina</a:t>
            </a:r>
            <a:r>
              <a:rPr lang="en-US" b="0" i="0" dirty="0"/>
              <a:t>" emphasize precise coupling metrics, focusing on synchronization and alignment of spindles with SO phases.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sz="1100" b="0" i="0" dirty="0"/>
              <a:t>"Spindle–Slow Oscillation Coupling Correlates with Memory Performance" links coupling dynamics to hippocampal connectivity and memory outcomes, matching your statistical approach.</a:t>
            </a:r>
            <a:endParaRPr lang="en-US" sz="11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endParaRPr lang="en-US" sz="11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84ceebac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84ceebac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has highlighted the role of slow oscillation (SO) and spindle coupling in memory consolidation and provided general evidence supporting its impact on learning and memory processes.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lack an understanding of how these mechanisms might differ across diverse demographic groups, such as age ranges, cultural backgrounds, or individuals with different sleep patterns.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84ceebac7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84ceebac7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Addressing one of these gaps,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Sleep is determined by physiological changes in EEG (electroencephalogram – electrical signals from the brain), EMG (electromyogram – muscle movement), EOG (electrooculogram - eye movement)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other variables including temperature, blood pressure and neuroendocrine function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en-US" sz="1100" dirty="0"/>
              <a:t>4-Channel EEG: Records brain activity from four scalp locations.</a:t>
            </a:r>
          </a:p>
          <a:p>
            <a:pPr algn="just"/>
            <a:r>
              <a:rPr lang="en-US" sz="1100" dirty="0"/>
              <a:t>EOG: Tracks eye movements during sleep stages.</a:t>
            </a:r>
          </a:p>
          <a:p>
            <a:pPr algn="just"/>
            <a:r>
              <a:rPr lang="en-US" sz="1100" dirty="0"/>
              <a:t>EMG: Measures muscle activity to detect artifacts or confirm relaxation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411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84ceebac7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84ceebac7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84ceebac7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84ceebac7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/>
              <a:t>SO-spindle coupling during slow-wave sleep is critical for memory consolidation, bridging hippocampal encoding and cortical storage.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/>
              <a:t>Automated EEG tools like YASA and SUMO provide reliable methods for detecting and analyzing SO-spindle interactions.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/>
              <a:t>This study advances our understanding of how coupling impacts task-specific memory performance.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52c65de5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52c65de5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84ceebac7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84ceebac7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84ceebac7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84ceebac7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still not divers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 eye blinks in sleep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Neutral memories are not semantic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Oscillatory brain wave patterns</a:t>
            </a:r>
          </a:p>
          <a:p>
            <a:r>
              <a:rPr lang="en-US" dirty="0"/>
              <a:t>This is an EEG output showing multiple channels of brain activity recorded over time. Each line represents the electrical activity measured from a specific electrode placed on the scalp.</a:t>
            </a:r>
          </a:p>
        </p:txBody>
      </p:sp>
    </p:spTree>
    <p:extLst>
      <p:ext uri="{BB962C8B-B14F-4D97-AF65-F5344CB8AC3E}">
        <p14:creationId xmlns:p14="http://schemas.microsoft.com/office/powerpoint/2010/main" val="152612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Slow Oscillations (SOs):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Happen during deep sleep (slow-wave sleep).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move memories from short-term to long-term storage.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Diagram: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Heatmap: Green bands indicate neuronal activity ‘up states’ and </a:t>
            </a:r>
            <a:r>
              <a:rPr lang="en-US" dirty="0" err="1"/>
              <a:t>blu</a:t>
            </a:r>
            <a:r>
              <a:rPr lang="en-US" dirty="0"/>
              <a:t> regions indicate ‘down states’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up and down transitions that are a hallmark of 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Middle panel: EEG recording of slow oscillations. These are characterized by a slow rhythm with distinct peaks and troughs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Bottom panel: The spikes during the 'up' state represent neuronal activity, while the flatline during the 'down' state indicates reduced neuronal firing."</a:t>
            </a:r>
          </a:p>
        </p:txBody>
      </p:sp>
    </p:spTree>
    <p:extLst>
      <p:ext uri="{BB962C8B-B14F-4D97-AF65-F5344CB8AC3E}">
        <p14:creationId xmlns:p14="http://schemas.microsoft.com/office/powerpoint/2010/main" val="111440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Sleep Spindles: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Short bursts of brain waves during lighter sleep stages.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the brain process and organize information.</a:t>
            </a:r>
          </a:p>
          <a:p>
            <a:pPr marL="158750" indent="0">
              <a:buNone/>
            </a:pPr>
            <a:br>
              <a:rPr lang="en-US" dirty="0"/>
            </a:br>
            <a:r>
              <a:rPr lang="en-US" dirty="0"/>
              <a:t>Heatmap: represents clusters of neuronal firing during spindles</a:t>
            </a:r>
          </a:p>
          <a:p>
            <a:pPr marL="158750" indent="0">
              <a:buNone/>
            </a:pPr>
            <a:r>
              <a:rPr lang="en-US" dirty="0"/>
              <a:t>The green regions reflect increased neuronal activity during the spindle bursts and blue is lower activity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Middle panel: spindles in </a:t>
            </a:r>
            <a:r>
              <a:rPr lang="en-US" dirty="0" err="1"/>
              <a:t>eeg</a:t>
            </a:r>
            <a:r>
              <a:rPr lang="en-US" dirty="0"/>
              <a:t> and it is with faster frequency compared to the slow oscillations</a:t>
            </a:r>
            <a:br>
              <a:rPr lang="en-US" dirty="0"/>
            </a:br>
            <a:r>
              <a:rPr lang="en-US" dirty="0"/>
              <a:t>Bottom panel: cellular activity underlying spindles. The spikes correspond to synchronized neuronal firing during the spindle events</a:t>
            </a:r>
          </a:p>
        </p:txBody>
      </p:sp>
    </p:spTree>
    <p:extLst>
      <p:ext uri="{BB962C8B-B14F-4D97-AF65-F5344CB8AC3E}">
        <p14:creationId xmlns:p14="http://schemas.microsoft.com/office/powerpoint/2010/main" val="78026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Coupling of SOs and Spindles: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SOs provide a time window for spindles to work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Together, they connect the hippocampus (memory center) with the cortex (long-term storage).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teamwork strengthens and stabilizes memories.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Diagram: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Memory consolidation</a:t>
            </a:r>
          </a:p>
          <a:p>
            <a:r>
              <a:rPr lang="en-US" dirty="0"/>
              <a:t>First, on the left side, we see the two key memory stores: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 Hippocampus</a:t>
            </a:r>
            <a:r>
              <a:rPr lang="en-US" dirty="0"/>
              <a:t> (in green) acts as a </a:t>
            </a:r>
            <a:r>
              <a:rPr lang="en-US" b="1" dirty="0"/>
              <a:t>temporary store</a:t>
            </a:r>
            <a:r>
              <a:rPr lang="en-US" dirty="0"/>
              <a:t> for newly experienced information, such as events or episodes from the day.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 Neocortex</a:t>
            </a:r>
            <a:r>
              <a:rPr lang="en-US" dirty="0"/>
              <a:t> (in red) is the </a:t>
            </a:r>
            <a:r>
              <a:rPr lang="en-US" b="1" dirty="0"/>
              <a:t>long-term storage area</a:t>
            </a:r>
            <a:r>
              <a:rPr lang="en-US" dirty="0"/>
              <a:t>, where memories are stabilized and become independent of the hippocampus over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Now, let’s look at how this transfer happens during sleep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red waves</a:t>
            </a:r>
            <a:r>
              <a:rPr lang="en-US" dirty="0"/>
              <a:t> represent cortical slow oscillations setting the rhythm.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black oscillations</a:t>
            </a:r>
            <a:r>
              <a:rPr lang="en-US" dirty="0"/>
              <a:t> represent spindles enhancing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green ripples</a:t>
            </a:r>
            <a:r>
              <a:rPr lang="en-US" dirty="0"/>
              <a:t> represent hippocampal reactivation and replay of memory traces.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5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84ceebac7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84ceebac7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illustrates the flow of information in the memory system, highlighting how sensory input is processed and stored. Let’s break it down step by step: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Sensory Input and Sensory Memory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It all starts with </a:t>
            </a:r>
            <a:r>
              <a:rPr lang="en-US" b="1" dirty="0"/>
              <a:t>sensory input</a:t>
            </a:r>
            <a:r>
              <a:rPr lang="en-US" dirty="0"/>
              <a:t> from the environment—things we see, hear, or feel.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This information is briefly held in </a:t>
            </a:r>
            <a:r>
              <a:rPr lang="en-US" b="1" dirty="0"/>
              <a:t>sensory memory</a:t>
            </a:r>
            <a:r>
              <a:rPr lang="en-US" dirty="0"/>
              <a:t>, a very short-term storage that lasts only a few milliseconds to a couple of seconds.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Attention and Working Memory (Short-Term Memory)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When we pay </a:t>
            </a:r>
            <a:r>
              <a:rPr lang="en-US" b="1" dirty="0"/>
              <a:t>attention</a:t>
            </a:r>
            <a:r>
              <a:rPr lang="en-US" dirty="0"/>
              <a:t> to specific sensory information, it moves into </a:t>
            </a:r>
            <a:r>
              <a:rPr lang="en-US" b="1" dirty="0"/>
              <a:t>working memory</a:t>
            </a:r>
            <a:r>
              <a:rPr lang="en-US" dirty="0"/>
              <a:t>, also known as </a:t>
            </a:r>
            <a:r>
              <a:rPr lang="en-US" b="1" dirty="0"/>
              <a:t>short-term memory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This is where active processing happens—like holding a phone number in your head for a few seconds.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Information here is temporary unless we actively work on it through </a:t>
            </a:r>
            <a:r>
              <a:rPr lang="en-US" b="1" dirty="0"/>
              <a:t>rehearsal</a:t>
            </a:r>
            <a:r>
              <a:rPr lang="en-US" dirty="0"/>
              <a:t>, such as repeating it to ourselves, which keeps it in working memory for longer.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Encoding into Long-Term Memory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From working memory, information can be </a:t>
            </a:r>
            <a:r>
              <a:rPr lang="en-US" b="1" dirty="0"/>
              <a:t>encoded</a:t>
            </a:r>
            <a:r>
              <a:rPr lang="en-US" dirty="0"/>
              <a:t> into </a:t>
            </a:r>
            <a:r>
              <a:rPr lang="en-US" b="1" dirty="0"/>
              <a:t>long-term memory</a:t>
            </a:r>
            <a:r>
              <a:rPr lang="en-US" dirty="0"/>
              <a:t> for more permanent storage.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Long-term memory has a much larger capacity and can store information for a lifetime, such as facts, skills, and experiences.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Retrieval and Output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When we need to use stored information, it is </a:t>
            </a:r>
            <a:r>
              <a:rPr lang="en-US" b="1" dirty="0"/>
              <a:t>retrieved</a:t>
            </a:r>
            <a:r>
              <a:rPr lang="en-US" dirty="0"/>
              <a:t> from long-term memory and brought back into working memory for processing.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This retrieved information, along with new inputs, is then used to produce an </a:t>
            </a:r>
            <a:r>
              <a:rPr lang="en-US" b="1" dirty="0"/>
              <a:t>output</a:t>
            </a:r>
            <a:r>
              <a:rPr lang="en-US" dirty="0"/>
              <a:t>, such as answering a question or making a decision.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Emotional memory tasks</a:t>
            </a:r>
            <a:r>
              <a:rPr lang="en-US" dirty="0"/>
              <a:t> would instead involve recalling personal or emotionally charged content,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semantic memory</a:t>
            </a:r>
            <a:r>
              <a:rPr lang="en-US" dirty="0"/>
              <a:t> examples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Recalling names of objects (e.g., chair, car).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Remembering facts or trivia (e.g., the capital of a country, a mathematical formula).</a:t>
            </a:r>
          </a:p>
          <a:p>
            <a:endParaRPr lang="en-US" b="1" dirty="0"/>
          </a:p>
          <a:p>
            <a:r>
              <a:rPr lang="en-US" b="1" dirty="0"/>
              <a:t>Procedural Memory</a:t>
            </a:r>
            <a:r>
              <a:rPr lang="en-US" dirty="0"/>
              <a:t> is a type of long-term memory that involves remembering how to perform tasks or actions. It’s about "knowing how" rather than "knowing what</a:t>
            </a:r>
          </a:p>
        </p:txBody>
      </p:sp>
    </p:spTree>
    <p:extLst>
      <p:ext uri="{BB962C8B-B14F-4D97-AF65-F5344CB8AC3E}">
        <p14:creationId xmlns:p14="http://schemas.microsoft.com/office/powerpoint/2010/main" val="235153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52c65de5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52c65de5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Hippocampus: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Encodes and retrieves memories.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Cortex: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Stores and organizes long-term memories.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18-36557-z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atasci.com/solutions/neuroscience/sleep-research" TargetMode="External"/><Relationship Id="rId5" Type="http://schemas.openxmlformats.org/officeDocument/2006/relationships/hyperlink" Target="https://doi.org/10.1002/hbm.25893" TargetMode="External"/><Relationship Id="rId4" Type="http://schemas.openxmlformats.org/officeDocument/2006/relationships/hyperlink" Target="https://doi.org/10.7554/eLife.5373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311700" y="1031932"/>
            <a:ext cx="8520600" cy="20307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b="1" dirty="0" err="1"/>
              <a:t>Analysing</a:t>
            </a:r>
            <a:r>
              <a:rPr lang="en-US" sz="3200" b="1" dirty="0"/>
              <a:t> the Impact of Slow Wave and Spindle Coupling on Memory Consolidation During Sleep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311700" y="3861600"/>
            <a:ext cx="8520600" cy="12819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/>
              <a:t>By</a:t>
            </a:r>
            <a:r>
              <a:rPr lang="en-US" sz="1200" dirty="0"/>
              <a:t>: Ananya Kulkarni (MSc. INFOTECH)</a:t>
            </a:r>
          </a:p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/>
              <a:t>Supervisors</a:t>
            </a:r>
            <a:r>
              <a:rPr lang="en-US" sz="1200" dirty="0"/>
              <a:t>: Samuel Morgan, Anna Wick (External)</a:t>
            </a:r>
          </a:p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dirty="0"/>
              <a:t>Examiner</a:t>
            </a:r>
            <a:r>
              <a:rPr lang="en-US" sz="1200" dirty="0"/>
              <a:t>: Prof. Dr. </a:t>
            </a:r>
            <a:r>
              <a:rPr lang="en-US" sz="1200" dirty="0" err="1"/>
              <a:t>Pflüger</a:t>
            </a:r>
            <a:endParaRPr lang="en-US" sz="1200" dirty="0"/>
          </a:p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i="1" dirty="0"/>
              <a:t>Institute for Parallel and Distributed Systems, University of Stuttgart</a:t>
            </a:r>
          </a:p>
        </p:txBody>
      </p:sp>
      <p:sp>
        <p:nvSpPr>
          <p:cNvPr id="91" name="Slide Number Placeholder 3">
            <a:extLst>
              <a:ext uri="{FF2B5EF4-FFF2-40B4-BE49-F238E27FC236}">
                <a16:creationId xmlns:a16="http://schemas.microsoft.com/office/drawing/2014/main" id="{D06DFEFC-7858-CB36-6412-A6D0FE4D4F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</p:spPr>
        <p:txBody>
          <a:bodyPr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/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"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4D40-C640-61E9-E96B-E50E2E8F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How it’s measured?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</a:t>
            </a:r>
            <a:br>
              <a:rPr lang="en-US" sz="2000" dirty="0">
                <a:solidFill>
                  <a:srgbClr val="0070C0"/>
                </a:solidFill>
                <a:latin typeface="+mj-lt"/>
              </a:rPr>
            </a:br>
            <a:endParaRPr lang="en-US" sz="1800" dirty="0">
              <a:solidFill>
                <a:srgbClr val="0070C0"/>
              </a:solidFill>
              <a:latin typeface="+mj-lt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43F582F-EC0A-E3FD-7B43-8DD507E45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375280"/>
              </p:ext>
            </p:extLst>
          </p:nvPr>
        </p:nvGraphicFramePr>
        <p:xfrm>
          <a:off x="-272917" y="1199213"/>
          <a:ext cx="6051625" cy="255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94BEA1-1D75-0F30-6F74-3DA05923B642}"/>
              </a:ext>
            </a:extLst>
          </p:cNvPr>
          <p:cNvSpPr txBox="1"/>
          <p:nvPr/>
        </p:nvSpPr>
        <p:spPr>
          <a:xfrm>
            <a:off x="653154" y="2183174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Memory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Consolidation</a:t>
            </a:r>
          </a:p>
        </p:txBody>
      </p:sp>
      <p:pic>
        <p:nvPicPr>
          <p:cNvPr id="9" name="Picture 8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E8FDB7BE-6957-F524-E4B2-E9D85AB0E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2760" y="1138544"/>
            <a:ext cx="4349540" cy="2434034"/>
          </a:xfrm>
          <a:prstGeom prst="rect">
            <a:avLst/>
          </a:prstGeom>
        </p:spPr>
      </p:pic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B5F1C9C8-3A29-FCE2-FE54-FF79EFAB57B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11</a:t>
            </a:r>
          </a:p>
        </p:txBody>
      </p:sp>
    </p:spTree>
    <p:extLst>
      <p:ext uri="{BB962C8B-B14F-4D97-AF65-F5344CB8AC3E}">
        <p14:creationId xmlns:p14="http://schemas.microsoft.com/office/powerpoint/2010/main" val="79697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rPr lang="en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Introduction: Why Study Sleep and Memory?</a:t>
            </a:r>
            <a:endParaRPr sz="20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990"/>
              <a:buNone/>
            </a:pPr>
            <a:endParaRPr sz="1620" b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2F2BD-CC71-2336-0D22-C5DF4B58A2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151" y="1275920"/>
            <a:ext cx="7773282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Sleep is essential for memory consolidation and cognitive health.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Slow-wave sleep (SWS)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features two key oscillations: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Sos</a:t>
            </a:r>
            <a:r>
              <a:rPr lang="en-US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and Sleep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Spindles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Coupling of SOs and spindles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strengthens memory integration between: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This study examines how SO-spindle coupling impacts memory task performance. 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53D27338-B3B9-0405-2AFF-D86CEDB7C83B}"/>
              </a:ext>
            </a:extLst>
          </p:cNvPr>
          <p:cNvSpPr/>
          <p:nvPr/>
        </p:nvSpPr>
        <p:spPr>
          <a:xfrm>
            <a:off x="3589716" y="2926015"/>
            <a:ext cx="1216152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70DE1-935C-FF3E-94A8-77560687BB55}"/>
              </a:ext>
            </a:extLst>
          </p:cNvPr>
          <p:cNvSpPr txBox="1"/>
          <p:nvPr/>
        </p:nvSpPr>
        <p:spPr>
          <a:xfrm>
            <a:off x="1907177" y="3014442"/>
            <a:ext cx="168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800000"/>
                </a:highlight>
              </a:rPr>
              <a:t>Hippocampus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22889-2AD1-4885-7156-790C18C9B8E9}"/>
              </a:ext>
            </a:extLst>
          </p:cNvPr>
          <p:cNvSpPr txBox="1"/>
          <p:nvPr/>
        </p:nvSpPr>
        <p:spPr>
          <a:xfrm>
            <a:off x="4898514" y="3014442"/>
            <a:ext cx="145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800000"/>
                </a:highlight>
              </a:rPr>
              <a:t>Cortex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20CAFDF-53C3-3BA7-4BA4-86FA353475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BEB6A99-73F4-F692-C5FA-904B1AF6D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077972"/>
              </p:ext>
            </p:extLst>
          </p:nvPr>
        </p:nvGraphicFramePr>
        <p:xfrm>
          <a:off x="499838" y="1095559"/>
          <a:ext cx="8144323" cy="2952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2">
            <a:extLst>
              <a:ext uri="{FF2B5EF4-FFF2-40B4-BE49-F238E27FC236}">
                <a16:creationId xmlns:a16="http://schemas.microsoft.com/office/drawing/2014/main" id="{D99D7976-2516-8864-85D7-CC205E94EB5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Key Findings in Literature</a:t>
            </a:r>
            <a:endParaRPr sz="4400" dirty="0">
              <a:solidFill>
                <a:srgbClr val="0070C0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747210C-9B0C-A588-869F-BA2BC9F28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321505"/>
              </p:ext>
            </p:extLst>
          </p:nvPr>
        </p:nvGraphicFramePr>
        <p:xfrm>
          <a:off x="311700" y="1229875"/>
          <a:ext cx="8520600" cy="33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6D8B68E8-F4F8-C9E1-9B6A-6EC09DBCBF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11700" y="747871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Gap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exploration of demographic factors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sample sizes.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0596D-E5C1-F9DA-013B-F3951086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6" y="2252977"/>
            <a:ext cx="6517574" cy="2142652"/>
          </a:xfrm>
          <a:prstGeom prst="rect">
            <a:avLst/>
          </a:prstGeom>
        </p:spPr>
      </p:pic>
      <p:sp>
        <p:nvSpPr>
          <p:cNvPr id="5" name="Slide Number Placeholder 12">
            <a:extLst>
              <a:ext uri="{FF2B5EF4-FFF2-40B4-BE49-F238E27FC236}">
                <a16:creationId xmlns:a16="http://schemas.microsoft.com/office/drawing/2014/main" id="{4DEA0F85-4447-CBC4-78DE-E420C2F622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Dataset and Experimental Setup</a:t>
            </a:r>
            <a:endParaRPr sz="4400" dirty="0">
              <a:solidFill>
                <a:srgbClr val="0070C0"/>
              </a:solidFill>
            </a:endParaRPr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(Ackermann, 2014)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20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~2000 participants across two experimental days.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8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 1 Tasks</a:t>
            </a: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20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Emotional and neutral picture recall (Set 1).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20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memory task (n-back).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20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Procedural memory task (finger tapping).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8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 2 Tasks</a:t>
            </a: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20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 of Set 1 and Set 2.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20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 of n-back and finger-tapping tasks.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8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EEG Data</a:t>
            </a: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20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30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4-channel EEG, EOG (eye movements), EMG (muscle activity).</a:t>
            </a:r>
            <a:endParaRPr sz="130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38D1D-899A-7848-6A71-747109C6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40" y="1155468"/>
            <a:ext cx="3723941" cy="2419004"/>
          </a:xfrm>
          <a:prstGeom prst="rect">
            <a:avLst/>
          </a:prstGeom>
        </p:spPr>
      </p:pic>
      <p:sp>
        <p:nvSpPr>
          <p:cNvPr id="5" name="Slide Number Placeholder 12">
            <a:extLst>
              <a:ext uri="{FF2B5EF4-FFF2-40B4-BE49-F238E27FC236}">
                <a16:creationId xmlns:a16="http://schemas.microsoft.com/office/drawing/2014/main" id="{C1C25065-6D6C-1CA1-980A-D4BA6888EF3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1A6D-C139-B297-61FE-4190BC92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070C0"/>
                </a:solidFill>
                <a:effectLst/>
                <a:latin typeface="+mj-lt"/>
              </a:rPr>
              <a:t>Location of EEG, EOG and EMG electrodes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C029E-5DD3-EEFE-1707-17B01C71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823" y="1376449"/>
            <a:ext cx="4964165" cy="2889709"/>
          </a:xfrm>
          <a:prstGeom prst="rect">
            <a:avLst/>
          </a:prstGeom>
        </p:spPr>
      </p:pic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E28C1A77-FB1D-1CC1-20AE-9FE68D5F86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16</a:t>
            </a:r>
          </a:p>
        </p:txBody>
      </p:sp>
    </p:spTree>
    <p:extLst>
      <p:ext uri="{BB962C8B-B14F-4D97-AF65-F5344CB8AC3E}">
        <p14:creationId xmlns:p14="http://schemas.microsoft.com/office/powerpoint/2010/main" val="282341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2000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C78A7-CF08-41D6-6858-681AEFBA5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7379" y="1490702"/>
            <a:ext cx="2289546" cy="902525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11430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Detect Slow Waves and Sleep Spindles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D4EE28-3D68-6F7B-F846-BAE2C94AFF99}"/>
              </a:ext>
            </a:extLst>
          </p:cNvPr>
          <p:cNvSpPr txBox="1">
            <a:spLocks/>
          </p:cNvSpPr>
          <p:nvPr/>
        </p:nvSpPr>
        <p:spPr>
          <a:xfrm>
            <a:off x="464100" y="1490702"/>
            <a:ext cx="2289546" cy="902525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Font typeface="Roboto"/>
              <a:buNone/>
            </a:pPr>
            <a:r>
              <a:rPr lang="en-US" sz="1600" dirty="0">
                <a:solidFill>
                  <a:schemeClr val="bg1"/>
                </a:solidFill>
              </a:rPr>
              <a:t>Preprocessing Data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C21AC70-E02C-0A77-4AF7-57E2E28ABAD3}"/>
              </a:ext>
            </a:extLst>
          </p:cNvPr>
          <p:cNvSpPr txBox="1">
            <a:spLocks/>
          </p:cNvSpPr>
          <p:nvPr/>
        </p:nvSpPr>
        <p:spPr>
          <a:xfrm>
            <a:off x="6210658" y="1490702"/>
            <a:ext cx="2289546" cy="902525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Font typeface="Roboto"/>
              <a:buNone/>
            </a:pPr>
            <a:r>
              <a:rPr lang="en-US" dirty="0">
                <a:solidFill>
                  <a:schemeClr val="bg1"/>
                </a:solidFill>
              </a:rPr>
              <a:t>Defining Coupling Windows Around SOs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DF0CD1-5BD6-37FF-530E-89A76BDCFB14}"/>
              </a:ext>
            </a:extLst>
          </p:cNvPr>
          <p:cNvSpPr txBox="1">
            <a:spLocks/>
          </p:cNvSpPr>
          <p:nvPr/>
        </p:nvSpPr>
        <p:spPr>
          <a:xfrm>
            <a:off x="6210658" y="2857850"/>
            <a:ext cx="2289546" cy="902525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Font typeface="Roboto"/>
              <a:buNone/>
            </a:pPr>
            <a:r>
              <a:rPr lang="en-US" sz="1600" dirty="0">
                <a:solidFill>
                  <a:schemeClr val="bg1"/>
                </a:solidFill>
              </a:rPr>
              <a:t>Analyzing Coupling Metrics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99EAF21-B3C4-6DD9-BFE4-21595851AE5E}"/>
              </a:ext>
            </a:extLst>
          </p:cNvPr>
          <p:cNvSpPr txBox="1">
            <a:spLocks/>
          </p:cNvSpPr>
          <p:nvPr/>
        </p:nvSpPr>
        <p:spPr>
          <a:xfrm>
            <a:off x="3337379" y="2857849"/>
            <a:ext cx="2289546" cy="902525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Font typeface="Roboto"/>
              <a:buNone/>
            </a:pPr>
            <a:r>
              <a:rPr lang="en-US" sz="1600" dirty="0">
                <a:solidFill>
                  <a:schemeClr val="bg1"/>
                </a:solidFill>
              </a:rPr>
              <a:t>Statistical Methods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0211C0E-4A19-4626-C25C-3562E038E754}"/>
              </a:ext>
            </a:extLst>
          </p:cNvPr>
          <p:cNvSpPr txBox="1">
            <a:spLocks/>
          </p:cNvSpPr>
          <p:nvPr/>
        </p:nvSpPr>
        <p:spPr>
          <a:xfrm>
            <a:off x="464100" y="2857849"/>
            <a:ext cx="2289546" cy="902525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Font typeface="Roboto"/>
              <a:buNone/>
            </a:pPr>
            <a:r>
              <a:rPr lang="en-US" dirty="0">
                <a:solidFill>
                  <a:schemeClr val="bg1"/>
                </a:solidFill>
              </a:rPr>
              <a:t>Visualize the Data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11DB869-E658-5209-D7DE-02BCBDCD0E89}"/>
              </a:ext>
            </a:extLst>
          </p:cNvPr>
          <p:cNvSpPr/>
          <p:nvPr/>
        </p:nvSpPr>
        <p:spPr>
          <a:xfrm>
            <a:off x="2753646" y="1845965"/>
            <a:ext cx="583733" cy="237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5B08A4-0CAC-6865-328E-8E4729A19089}"/>
              </a:ext>
            </a:extLst>
          </p:cNvPr>
          <p:cNvSpPr/>
          <p:nvPr/>
        </p:nvSpPr>
        <p:spPr>
          <a:xfrm>
            <a:off x="5626925" y="1845965"/>
            <a:ext cx="583733" cy="237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CC3B87-30F8-C0D9-E98F-6A926A2D71C5}"/>
              </a:ext>
            </a:extLst>
          </p:cNvPr>
          <p:cNvSpPr/>
          <p:nvPr/>
        </p:nvSpPr>
        <p:spPr>
          <a:xfrm rot="5400000">
            <a:off x="7092921" y="2518522"/>
            <a:ext cx="464623" cy="2140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D8CB57-F0E1-A870-130F-4862D208F458}"/>
              </a:ext>
            </a:extLst>
          </p:cNvPr>
          <p:cNvSpPr/>
          <p:nvPr/>
        </p:nvSpPr>
        <p:spPr>
          <a:xfrm rot="10800000">
            <a:off x="5626924" y="3190357"/>
            <a:ext cx="583733" cy="237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6881B5-C33C-83B8-DE30-3A3EB2B87CBB}"/>
              </a:ext>
            </a:extLst>
          </p:cNvPr>
          <p:cNvSpPr/>
          <p:nvPr/>
        </p:nvSpPr>
        <p:spPr>
          <a:xfrm rot="10800000">
            <a:off x="2753645" y="3167604"/>
            <a:ext cx="583733" cy="237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DB0CE708-39AE-4F01-5EAC-96B7026264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E19A-714A-8F9D-8C18-BA9565B3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Planned Implementation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E01521-45F1-6FE6-D425-BE12856CEE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4350930"/>
              </p:ext>
            </p:extLst>
          </p:nvPr>
        </p:nvGraphicFramePr>
        <p:xfrm>
          <a:off x="155850" y="1219199"/>
          <a:ext cx="8832300" cy="3141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76E85D83-C344-9BFF-EEF4-641F39E2E4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A5449-0BC1-BBEE-4D36-08B7CA4E142D}"/>
              </a:ext>
            </a:extLst>
          </p:cNvPr>
          <p:cNvGrpSpPr/>
          <p:nvPr/>
        </p:nvGrpSpPr>
        <p:grpSpPr>
          <a:xfrm>
            <a:off x="7811661" y="3306756"/>
            <a:ext cx="1176489" cy="735306"/>
            <a:chOff x="7651497" y="1202877"/>
            <a:chExt cx="1176489" cy="73530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6C571FC-5976-A74D-58B1-068429649789}"/>
                </a:ext>
              </a:extLst>
            </p:cNvPr>
            <p:cNvSpPr/>
            <p:nvPr/>
          </p:nvSpPr>
          <p:spPr>
            <a:xfrm>
              <a:off x="7651497" y="1202877"/>
              <a:ext cx="1176489" cy="73530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800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3C8C3C85-8FEF-66EC-E022-C3B19D3C9907}"/>
                </a:ext>
              </a:extLst>
            </p:cNvPr>
            <p:cNvSpPr txBox="1"/>
            <p:nvPr/>
          </p:nvSpPr>
          <p:spPr>
            <a:xfrm>
              <a:off x="7673033" y="1224413"/>
              <a:ext cx="1133417" cy="6922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dirty="0"/>
            </a:p>
            <a:p>
              <a:pPr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dirty="0"/>
                <a:t>Accuracy or recall ability in Emotional/Neutral memory tasks</a:t>
              </a:r>
            </a:p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b="0" i="0" kern="1200" baseline="0" dirty="0"/>
                <a:t>.</a:t>
              </a:r>
              <a:endParaRPr lang="en-US" sz="800" kern="1200" dirty="0"/>
            </a:p>
          </p:txBody>
        </p:sp>
      </p:grpSp>
      <p:sp>
        <p:nvSpPr>
          <p:cNvPr id="14" name="Straight Connector 3">
            <a:extLst>
              <a:ext uri="{FF2B5EF4-FFF2-40B4-BE49-F238E27FC236}">
                <a16:creationId xmlns:a16="http://schemas.microsoft.com/office/drawing/2014/main" id="{9DDF90B5-824D-3E20-91CD-7E7182BACBEF}"/>
              </a:ext>
            </a:extLst>
          </p:cNvPr>
          <p:cNvSpPr/>
          <p:nvPr/>
        </p:nvSpPr>
        <p:spPr>
          <a:xfrm>
            <a:off x="7659880" y="2789729"/>
            <a:ext cx="141013" cy="12307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1479"/>
                </a:lnTo>
                <a:lnTo>
                  <a:pt x="147061" y="55147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3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Conclusion</a:t>
            </a:r>
            <a:endParaRPr sz="4400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EAB85D7-9837-CBBE-EBE6-C8D54A7BFE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034238"/>
              </p:ext>
            </p:extLst>
          </p:nvPr>
        </p:nvGraphicFramePr>
        <p:xfrm>
          <a:off x="478138" y="1251678"/>
          <a:ext cx="8187723" cy="309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1F7F008B-5FA0-B628-51CC-48434889ED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C707D89-6421-1848-3445-676D7782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7" y="764608"/>
            <a:ext cx="3807160" cy="800099"/>
          </a:xfrm>
          <a:prstGeom prst="rect">
            <a:avLst/>
          </a:prstGeom>
        </p:spPr>
      </p:pic>
      <p:pic>
        <p:nvPicPr>
          <p:cNvPr id="8" name="Picture 7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665632FE-7333-61D5-3B5B-DB4AA1814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41" y="710361"/>
            <a:ext cx="2636317" cy="908592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6CE4C0-1BCF-F6C3-280B-12753800D0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2</a:t>
            </a:r>
          </a:p>
        </p:txBody>
      </p:sp>
      <p:pic>
        <p:nvPicPr>
          <p:cNvPr id="3" name="Picture 2" descr="A handshake icon with blue and black colors&#10;&#10;AI-generated content may be incorrect.">
            <a:extLst>
              <a:ext uri="{FF2B5EF4-FFF2-40B4-BE49-F238E27FC236}">
                <a16:creationId xmlns:a16="http://schemas.microsoft.com/office/drawing/2014/main" id="{7D7E9392-56BF-956D-9F47-6393CE50D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216" y="2064200"/>
            <a:ext cx="2484100" cy="1653669"/>
          </a:xfrm>
          <a:prstGeom prst="rect">
            <a:avLst/>
          </a:prstGeom>
        </p:spPr>
      </p:pic>
      <p:pic>
        <p:nvPicPr>
          <p:cNvPr id="5" name="Picture 4" descr="A building with glass windows&#10;&#10;AI-generated content may be incorrect.">
            <a:extLst>
              <a:ext uri="{FF2B5EF4-FFF2-40B4-BE49-F238E27FC236}">
                <a16:creationId xmlns:a16="http://schemas.microsoft.com/office/drawing/2014/main" id="{4EE894D9-EF28-0605-7AA5-EA978BEE5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92" y="2116897"/>
            <a:ext cx="2704000" cy="1802216"/>
          </a:xfrm>
          <a:prstGeom prst="rect">
            <a:avLst/>
          </a:prstGeom>
        </p:spPr>
      </p:pic>
      <p:pic>
        <p:nvPicPr>
          <p:cNvPr id="9" name="Picture 8" descr="A large brick building with a statue of a lion&#10;&#10;AI-generated content may be incorrect.">
            <a:extLst>
              <a:ext uri="{FF2B5EF4-FFF2-40B4-BE49-F238E27FC236}">
                <a16:creationId xmlns:a16="http://schemas.microsoft.com/office/drawing/2014/main" id="{C41B6F20-1CCF-8DD2-6A6A-5B8CB75C4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041" y="2116897"/>
            <a:ext cx="2702480" cy="18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7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B669-F8ED-6484-46C3-97C8EF24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Future Direction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D297994-D162-C2FA-026E-6953B82D1F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422055"/>
              </p:ext>
            </p:extLst>
          </p:nvPr>
        </p:nvGraphicFramePr>
        <p:xfrm>
          <a:off x="755891" y="1540698"/>
          <a:ext cx="7632218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815739B-A0DD-1C73-22DD-062CA04B4D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20</a:t>
            </a:r>
          </a:p>
        </p:txBody>
      </p:sp>
    </p:spTree>
    <p:extLst>
      <p:ext uri="{BB962C8B-B14F-4D97-AF65-F5344CB8AC3E}">
        <p14:creationId xmlns:p14="http://schemas.microsoft.com/office/powerpoint/2010/main" val="817030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23FB-B338-6423-B4D1-A7115A7F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Applications / Implications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77F3A5E-FC7E-15E6-5F32-0B99D7DC3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055956"/>
              </p:ext>
            </p:extLst>
          </p:nvPr>
        </p:nvGraphicFramePr>
        <p:xfrm>
          <a:off x="311700" y="1017800"/>
          <a:ext cx="8520601" cy="3618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8F1D3E56-616C-93C1-A245-7FA8686550F4}"/>
              </a:ext>
            </a:extLst>
          </p:cNvPr>
          <p:cNvSpPr txBox="1">
            <a:spLocks/>
          </p:cNvSpPr>
          <p:nvPr/>
        </p:nvSpPr>
        <p:spPr>
          <a:xfrm>
            <a:off x="67113" y="4818971"/>
            <a:ext cx="9056858" cy="44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b="1" dirty="0">
                <a:latin typeface="+mj-lt"/>
              </a:rPr>
              <a:t>Ananya Kulkarni									21</a:t>
            </a:r>
          </a:p>
        </p:txBody>
      </p:sp>
    </p:spTree>
    <p:extLst>
      <p:ext uri="{BB962C8B-B14F-4D97-AF65-F5344CB8AC3E}">
        <p14:creationId xmlns:p14="http://schemas.microsoft.com/office/powerpoint/2010/main" val="765308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References / Sources</a:t>
            </a:r>
            <a:endParaRPr sz="2000" b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+mn-lt"/>
              </a:rPr>
              <a:t>Muehlroth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, B.E., Sander, M.C.,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+mn-lt"/>
              </a:rPr>
              <a:t>Fandakova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, Y. 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+mn-lt"/>
              </a:rPr>
              <a:t>et al.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 Precise Slow Oscillation–Spindle Coupling Promotes Memory Consolidation in Younger and Older Adults. 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+mn-lt"/>
              </a:rPr>
              <a:t>Sci Rep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 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+mn-lt"/>
              </a:rPr>
              <a:t>9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, 1940 (2019).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https://doi.org/10.1038/s41598-018-36557-z</a:t>
            </a:r>
            <a:endParaRPr lang="en-US" sz="1200" b="0" i="0" dirty="0">
              <a:solidFill>
                <a:srgbClr val="000000"/>
              </a:solidFill>
              <a:effectLst/>
              <a:latin typeface="+mn-lt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Michael 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+mn-lt"/>
              </a:rPr>
              <a:t>HahnDominik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+mn-lt"/>
              </a:rPr>
              <a:t>HeibManuel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+mn-lt"/>
              </a:rPr>
              <a:t>SchabusKerstin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+mn-lt"/>
              </a:rPr>
              <a:t>HoedlmoserRandolph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 F Helfrich (2020) Slow oscillation-spindle coupling predicts enhanced memory formation from childhood to adolescence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+mn-lt"/>
              </a:rPr>
              <a:t>eLife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 9:e53730.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https://doi.org/10.7554/eLife.53730</a:t>
            </a:r>
            <a:endParaRPr lang="en-US" sz="1200" b="0" i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Lisa Bastian,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+mn-lt"/>
              </a:rPr>
              <a:t>Anumita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 Samanta, Demetrius Ribeiro de Paula, Frederik D. Weber, Robby Schoenfeld, Martin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+mn-lt"/>
              </a:rPr>
              <a:t>Dresler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+mn-lt"/>
              </a:rPr>
              <a:t>, Lisa Genzel - Spindle–slow oscillation coupling correlates with memory performance and connectivity changes in a hippocampal network after sleep (2022).  </a:t>
            </a:r>
            <a:r>
              <a:rPr lang="en-US" sz="1200" i="0" u="none" strike="noStrike" dirty="0">
                <a:solidFill>
                  <a:srgbClr val="000000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https://doi.org/10.1002/hbm.25893</a:t>
            </a:r>
            <a:endParaRPr lang="en-US" sz="120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200" dirty="0">
                <a:solidFill>
                  <a:srgbClr val="000000"/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Sleep Research</a:t>
            </a: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r>
              <a:rPr lang="en-US" sz="1200" i="0" dirty="0">
                <a:solidFill>
                  <a:srgbClr val="000000"/>
                </a:solidFill>
                <a:effectLst/>
                <a:latin typeface="+mn-lt"/>
              </a:rPr>
              <a:t>Sandra Ackermann, Francina Hartmann, Andreas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+mn-lt"/>
              </a:rPr>
              <a:t>Papassotiropoulos</a:t>
            </a:r>
            <a:r>
              <a:rPr lang="en-US" sz="1200" i="0" dirty="0">
                <a:solidFill>
                  <a:srgbClr val="000000"/>
                </a:solidFill>
                <a:effectLst/>
                <a:latin typeface="+mn-lt"/>
              </a:rPr>
              <a:t>, Dominique J.F. de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+mn-lt"/>
              </a:rPr>
              <a:t>Quervain</a:t>
            </a:r>
            <a:r>
              <a:rPr lang="en-US" sz="1200" i="0" dirty="0">
                <a:solidFill>
                  <a:srgbClr val="000000"/>
                </a:solidFill>
                <a:effectLst/>
                <a:latin typeface="+mn-lt"/>
              </a:rPr>
              <a:t>, Björn Rasch, No Associations between Interindividual Differences in Sleep Parameters and Episodic Memory Consolidation, Sleep, Volume 38, Issue 6, 1 June 2015, Pages 951–959, https://doi.org/10.5665/sleep.4748</a:t>
            </a:r>
          </a:p>
          <a:p>
            <a:endParaRPr lang="en-US" sz="1200" i="0" dirty="0">
              <a:solidFill>
                <a:srgbClr val="767676"/>
              </a:solidFill>
              <a:effectLst/>
              <a:latin typeface="+mn-lt"/>
            </a:endParaRPr>
          </a:p>
          <a:p>
            <a:pPr algn="l"/>
            <a:endParaRPr lang="en-US" sz="1200" b="0" i="0" dirty="0">
              <a:solidFill>
                <a:srgbClr val="212121"/>
              </a:solidFill>
              <a:effectLst/>
              <a:latin typeface="+mn-lt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51EA7D09-834A-FA44-CB1D-0F92661337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5602" y="530791"/>
            <a:ext cx="8222100" cy="838800"/>
          </a:xfr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700" b="1" dirty="0"/>
              <a:t>Thank You!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3654A8CC-09AE-4203-8D45-587E0DD99CCE}"/>
              </a:ext>
            </a:extLst>
          </p:cNvPr>
          <p:cNvSpPr>
            <a:spLocks noGrp="1"/>
          </p:cNvSpPr>
          <p:nvPr/>
        </p:nvSpPr>
        <p:spPr>
          <a:xfrm>
            <a:off x="3927920" y="1849391"/>
            <a:ext cx="3290054" cy="21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Ananya Kulkarni</a:t>
            </a:r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A147B8AF-6E83-48D4-829D-81A6C0FCF2F0}"/>
              </a:ext>
            </a:extLst>
          </p:cNvPr>
          <p:cNvSpPr>
            <a:spLocks noGrp="1"/>
          </p:cNvSpPr>
          <p:nvPr/>
        </p:nvSpPr>
        <p:spPr>
          <a:xfrm>
            <a:off x="3927919" y="2457647"/>
            <a:ext cx="2681385" cy="2164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e-mail:   ananyakulkarni55@gmail.com	</a:t>
            </a:r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5B7D01A9-6C3F-4B18-9490-DEA815B0C6D0}"/>
              </a:ext>
            </a:extLst>
          </p:cNvPr>
          <p:cNvSpPr>
            <a:spLocks noGrp="1"/>
          </p:cNvSpPr>
          <p:nvPr/>
        </p:nvSpPr>
        <p:spPr>
          <a:xfrm>
            <a:off x="4470566" y="2457647"/>
            <a:ext cx="2747409" cy="21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7" name="Textplatzhalter 18">
            <a:extLst>
              <a:ext uri="{FF2B5EF4-FFF2-40B4-BE49-F238E27FC236}">
                <a16:creationId xmlns:a16="http://schemas.microsoft.com/office/drawing/2014/main" id="{B4EC3B72-D718-4254-947E-FFD6F15992EA}"/>
              </a:ext>
            </a:extLst>
          </p:cNvPr>
          <p:cNvSpPr>
            <a:spLocks noGrp="1"/>
          </p:cNvSpPr>
          <p:nvPr/>
        </p:nvSpPr>
        <p:spPr>
          <a:xfrm>
            <a:off x="3927920" y="2689016"/>
            <a:ext cx="1952879" cy="245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3975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Phone:	+49 17685982399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B2EE4396-1EB0-4FEF-9E27-77B058F7D64D}"/>
              </a:ext>
            </a:extLst>
          </p:cNvPr>
          <p:cNvSpPr>
            <a:spLocks noGrp="1"/>
          </p:cNvSpPr>
          <p:nvPr/>
        </p:nvSpPr>
        <p:spPr>
          <a:xfrm>
            <a:off x="5615006" y="2689016"/>
            <a:ext cx="649267" cy="245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0241280A-54B0-4E7A-BB60-97D52C8ECDF3}"/>
              </a:ext>
            </a:extLst>
          </p:cNvPr>
          <p:cNvSpPr>
            <a:spLocks noGrp="1"/>
          </p:cNvSpPr>
          <p:nvPr/>
        </p:nvSpPr>
        <p:spPr>
          <a:xfrm>
            <a:off x="3934268" y="3070120"/>
            <a:ext cx="2500012" cy="218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7B9E9C6-1D10-4BBC-A1A3-DDA5A813420C}"/>
              </a:ext>
            </a:extLst>
          </p:cNvPr>
          <p:cNvSpPr>
            <a:spLocks noGrp="1"/>
          </p:cNvSpPr>
          <p:nvPr/>
        </p:nvSpPr>
        <p:spPr>
          <a:xfrm>
            <a:off x="3927919" y="3448770"/>
            <a:ext cx="3290054" cy="21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0F6907C9-66C8-4AD1-963C-929172FF31AE}"/>
              </a:ext>
            </a:extLst>
          </p:cNvPr>
          <p:cNvSpPr>
            <a:spLocks noGrp="1"/>
          </p:cNvSpPr>
          <p:nvPr/>
        </p:nvSpPr>
        <p:spPr>
          <a:xfrm>
            <a:off x="3927919" y="3685024"/>
            <a:ext cx="3290054" cy="21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5" name="Picture 14" descr="A person wearing glasses and a red jacket&#10;&#10;AI-generated content may be incorrect.">
            <a:extLst>
              <a:ext uri="{FF2B5EF4-FFF2-40B4-BE49-F238E27FC236}">
                <a16:creationId xmlns:a16="http://schemas.microsoft.com/office/drawing/2014/main" id="{03238DFB-48EF-8E0C-3C3E-A80F5CB6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14" y="1784174"/>
            <a:ext cx="1334030" cy="1778946"/>
          </a:xfrm>
          <a:prstGeom prst="rect">
            <a:avLst/>
          </a:prstGeom>
        </p:spPr>
      </p:pic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8290E2B-0F2D-2E81-54AA-581B570D29F1}"/>
              </a:ext>
            </a:extLst>
          </p:cNvPr>
          <p:cNvSpPr>
            <a:spLocks noGrp="1"/>
          </p:cNvSpPr>
          <p:nvPr/>
        </p:nvSpPr>
        <p:spPr>
          <a:xfrm>
            <a:off x="3927919" y="2106329"/>
            <a:ext cx="3290054" cy="21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0" dirty="0"/>
              <a:t>MSc INFOTECH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95322" y="4765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EEG and Sleep Overview</a:t>
            </a:r>
            <a:endParaRPr sz="2000" b="1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Electroencephalography (EEG) records brain activity via electrodes.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EEG in Sleep Science: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Tracks oscillatory patterns, spindles during sleep. 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Sleep Features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Slow Oscillations (SOs)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Sleep Spindles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Coupling of SOs and Spindles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14ACEB12-5B3D-C1FF-3610-F940024A20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">
            <a:extLst>
              <a:ext uri="{FF2B5EF4-FFF2-40B4-BE49-F238E27FC236}">
                <a16:creationId xmlns:a16="http://schemas.microsoft.com/office/drawing/2014/main" id="{DCFEEDA1-D186-E3AB-6581-E61ADBB80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329" y="508900"/>
            <a:ext cx="4046221" cy="4125700"/>
          </a:xfrm>
          <a:prstGeom prst="rect">
            <a:avLst/>
          </a:prstGeom>
        </p:spPr>
      </p:pic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5AA1FF98-4E5C-17C3-6CCB-A02F3CB623C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4</a:t>
            </a:r>
          </a:p>
        </p:txBody>
      </p:sp>
    </p:spTree>
    <p:extLst>
      <p:ext uri="{BB962C8B-B14F-4D97-AF65-F5344CB8AC3E}">
        <p14:creationId xmlns:p14="http://schemas.microsoft.com/office/powerpoint/2010/main" val="224468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D815-AFF1-FBFF-DCF2-516AA398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+mn-lt"/>
              </a:rPr>
              <a:t>Slow Oscillations (SOs)</a:t>
            </a:r>
            <a:endParaRPr lang="en-US" sz="2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06583-CCBA-3D3A-452E-60A8AC7A1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Low-frequency, high-amplitude </a:t>
            </a:r>
          </a:p>
          <a:p>
            <a:pPr marL="13970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waves in deep sleep.</a:t>
            </a:r>
          </a:p>
          <a:p>
            <a:pPr marL="425450" indent="-285750">
              <a:spcBef>
                <a:spcPts val="1200"/>
              </a:spcBef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Happens during SWS.</a:t>
            </a:r>
          </a:p>
          <a:p>
            <a:pPr marL="425450" indent="-285750">
              <a:spcBef>
                <a:spcPts val="1200"/>
              </a:spcBef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Short-term to long-term storage.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60B1A-9EB7-4380-EB6F-2E0A5BF3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79420"/>
            <a:ext cx="2547792" cy="3384659"/>
          </a:xfrm>
          <a:prstGeom prst="rect">
            <a:avLst/>
          </a:prstGeom>
        </p:spPr>
      </p:pic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C3CC97D9-837B-4CB1-6819-C0E0C7CD673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j-lt"/>
              </a:rPr>
              <a:t>Ananya Kulkarni									5</a:t>
            </a:r>
            <a:endParaRPr lang="en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970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95BB-1F5A-C4EA-2EC3-AB80AEA8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Sleep Spindles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A8294-65E4-FA68-A9C8-4B64706BA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bursts of faster oscillatory activity</a:t>
            </a:r>
          </a:p>
          <a:p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Linked to information transfer and integration.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F8411-2606-E123-3D3A-7F7D59B0E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05" y="828431"/>
            <a:ext cx="2448267" cy="3486637"/>
          </a:xfrm>
          <a:prstGeom prst="rect">
            <a:avLst/>
          </a:prstGeom>
        </p:spPr>
      </p:pic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B6525CA1-5144-7729-80BA-8588F0B04D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6</a:t>
            </a:r>
          </a:p>
        </p:txBody>
      </p:sp>
    </p:spTree>
    <p:extLst>
      <p:ext uri="{BB962C8B-B14F-4D97-AF65-F5344CB8AC3E}">
        <p14:creationId xmlns:p14="http://schemas.microsoft.com/office/powerpoint/2010/main" val="214129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ADAB-0319-C6AF-4F31-7545FF4B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Coupling of Sos and Sleep Spindles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344CE6-C3C2-5CF2-2B47-277F3CA94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9218" y="1028921"/>
            <a:ext cx="2795563" cy="3233811"/>
          </a:xfrm>
        </p:spPr>
        <p:txBody>
          <a:bodyPr>
            <a:normAutofit/>
          </a:bodyPr>
          <a:lstStyle/>
          <a:p>
            <a:r>
              <a:rPr lang="en-US" sz="1300" b="1" dirty="0">
                <a:solidFill>
                  <a:srgbClr val="000000"/>
                </a:solidFill>
                <a:latin typeface="+mn-lt"/>
              </a:rPr>
              <a:t>Hippocampus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: Encodes and retrieves memories.</a:t>
            </a:r>
          </a:p>
          <a:p>
            <a:pPr marL="114300" indent="0">
              <a:buNone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14300" indent="0">
              <a:buNone/>
            </a:pPr>
            <a:r>
              <a:rPr lang="en-US" sz="1300" b="1" dirty="0">
                <a:solidFill>
                  <a:srgbClr val="000000"/>
                </a:solidFill>
                <a:latin typeface="+mn-lt"/>
              </a:rPr>
              <a:t>Cortex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: Stores and      organizes long-term memories.</a:t>
            </a:r>
          </a:p>
          <a:p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r>
              <a:rPr lang="en-US" sz="1300" dirty="0">
                <a:solidFill>
                  <a:srgbClr val="000000"/>
                </a:solidFill>
                <a:latin typeface="+mn-lt"/>
              </a:rPr>
              <a:t>Facilitates communication between the cortex and hippocampus</a:t>
            </a:r>
          </a:p>
          <a:p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r>
              <a:rPr lang="en-US" sz="1300" dirty="0">
                <a:solidFill>
                  <a:srgbClr val="000000"/>
                </a:solidFill>
                <a:latin typeface="+mn-lt"/>
              </a:rPr>
              <a:t>Strengthens memory networks.</a:t>
            </a:r>
          </a:p>
        </p:txBody>
      </p:sp>
      <p:pic>
        <p:nvPicPr>
          <p:cNvPr id="5" name="Picture 4" descr="A diagram of a brain&#10;&#10;AI-generated content may be incorrect.">
            <a:extLst>
              <a:ext uri="{FF2B5EF4-FFF2-40B4-BE49-F238E27FC236}">
                <a16:creationId xmlns:a16="http://schemas.microsoft.com/office/drawing/2014/main" id="{63122B6B-69D0-D589-A6A1-1F84845B3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22030" r="107"/>
          <a:stretch/>
        </p:blipFill>
        <p:spPr>
          <a:xfrm>
            <a:off x="0" y="1270184"/>
            <a:ext cx="5928987" cy="2603132"/>
          </a:xfrm>
          <a:prstGeom prst="rect">
            <a:avLst/>
          </a:prstGeom>
        </p:spPr>
      </p:pic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D44B9F32-40A6-6379-430D-58BD7D71D2F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7</a:t>
            </a:r>
          </a:p>
        </p:txBody>
      </p:sp>
    </p:spTree>
    <p:extLst>
      <p:ext uri="{BB962C8B-B14F-4D97-AF65-F5344CB8AC3E}">
        <p14:creationId xmlns:p14="http://schemas.microsoft.com/office/powerpoint/2010/main" val="15096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 dirty="0">
                <a:solidFill>
                  <a:srgbClr val="0070C0"/>
                </a:solidFill>
                <a:latin typeface="+mj-lt"/>
              </a:rPr>
              <a:t>Memory Process Overview</a:t>
            </a:r>
            <a:endParaRPr sz="20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23CF0-0B86-74F6-41B7-B5E26886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94" y="1017800"/>
            <a:ext cx="7337812" cy="3229550"/>
          </a:xfrm>
          <a:prstGeom prst="rect">
            <a:avLst/>
          </a:prstGeom>
        </p:spPr>
      </p:pic>
      <p:sp>
        <p:nvSpPr>
          <p:cNvPr id="5" name="Slide Number Placeholder 12">
            <a:extLst>
              <a:ext uri="{FF2B5EF4-FFF2-40B4-BE49-F238E27FC236}">
                <a16:creationId xmlns:a16="http://schemas.microsoft.com/office/drawing/2014/main" id="{15891C38-EDF2-5167-8C94-9F3F6A2D0351}"/>
              </a:ext>
            </a:extLst>
          </p:cNvPr>
          <p:cNvSpPr txBox="1">
            <a:spLocks/>
          </p:cNvSpPr>
          <p:nvPr/>
        </p:nvSpPr>
        <p:spPr>
          <a:xfrm>
            <a:off x="67113" y="4818971"/>
            <a:ext cx="9056858" cy="44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b="1" dirty="0">
                <a:latin typeface="+mj-lt"/>
              </a:rPr>
              <a:t>Ananya Kulkarni									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E969EB8-4EC2-45DE-ED66-4D0D745CD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309994"/>
              </p:ext>
            </p:extLst>
          </p:nvPr>
        </p:nvGraphicFramePr>
        <p:xfrm>
          <a:off x="394063" y="827772"/>
          <a:ext cx="8355874" cy="3275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BA55F167-9983-8CAB-2060-B34184735F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113" y="4818971"/>
            <a:ext cx="9056858" cy="444772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Ananya Kulkarni									10</a:t>
            </a:r>
          </a:p>
        </p:txBody>
      </p:sp>
    </p:spTree>
    <p:extLst>
      <p:ext uri="{BB962C8B-B14F-4D97-AF65-F5344CB8AC3E}">
        <p14:creationId xmlns:p14="http://schemas.microsoft.com/office/powerpoint/2010/main" val="2212972913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2226</Words>
  <Application>Microsoft Office PowerPoint</Application>
  <PresentationFormat>On-screen Show (16:9)</PresentationFormat>
  <Paragraphs>229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Lato</vt:lpstr>
      <vt:lpstr>Arial</vt:lpstr>
      <vt:lpstr>Roboto</vt:lpstr>
      <vt:lpstr>Bahnschrift</vt:lpstr>
      <vt:lpstr>Geometric</vt:lpstr>
      <vt:lpstr>Analysing the Impact of Slow Wave and Spindle Coupling on Memory Consolidation During Sleep</vt:lpstr>
      <vt:lpstr>PowerPoint Presentation</vt:lpstr>
      <vt:lpstr>EEG and Sleep Overview</vt:lpstr>
      <vt:lpstr>PowerPoint Presentation</vt:lpstr>
      <vt:lpstr>Slow Oscillations (SOs)</vt:lpstr>
      <vt:lpstr>Sleep Spindles</vt:lpstr>
      <vt:lpstr>Coupling of Sos and Sleep Spindles</vt:lpstr>
      <vt:lpstr>Memory Process Overview</vt:lpstr>
      <vt:lpstr>PowerPoint Presentation</vt:lpstr>
      <vt:lpstr>How it’s measured?  </vt:lpstr>
      <vt:lpstr>Introduction: Why Study Sleep and Memory? </vt:lpstr>
      <vt:lpstr>PowerPoint Presentation</vt:lpstr>
      <vt:lpstr>Key Findings in Literature</vt:lpstr>
      <vt:lpstr>PowerPoint Presentation</vt:lpstr>
      <vt:lpstr>Dataset and Experimental Setup</vt:lpstr>
      <vt:lpstr>Location of EEG, EOG and EMG electrodes</vt:lpstr>
      <vt:lpstr>Methodology</vt:lpstr>
      <vt:lpstr>Planned Implementation</vt:lpstr>
      <vt:lpstr>Conclusion</vt:lpstr>
      <vt:lpstr>Future Direction</vt:lpstr>
      <vt:lpstr>Applications / Implications</vt:lpstr>
      <vt:lpstr>References / Sources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ananya kulkarni</cp:lastModifiedBy>
  <cp:revision>10</cp:revision>
  <dcterms:modified xsi:type="dcterms:W3CDTF">2025-01-27T12:34:09Z</dcterms:modified>
</cp:coreProperties>
</file>